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9A5E5-4502-4EDD-8253-B6B939F297D6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6EA1F-2167-4DD1-818D-2DFD0A9B5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6EA1F-2167-4DD1-818D-2DFD0A9B5F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E944-79C6-49E2-8885-990C0A8293E9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EC03-AFD0-4FA0-9FE2-7F380BBECA22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043-62F9-4B85-8CD1-21BEF5C4768B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DFCD-BCB9-4CFB-AA61-09E7E083F571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B2-4006-4C4B-A42B-30DE2C4E284C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53AD-4ECF-4A08-AA5A-BF52CD0D407F}" type="datetime1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AA6B-B0A0-4B2A-B7EF-370C3217A963}" type="datetime1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25AB-3E9C-4570-87A9-8C7F2220C037}" type="datetime1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2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C4DB-4CC9-4AFC-AF9D-8DB829472F97}" type="datetime1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B0C-C50A-4D21-B5E4-79C2F10DA8E3}" type="datetime1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9B31-EB5C-4109-9E9B-0DDF62700B5A}" type="datetime1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A899-9FBA-495A-B32E-5D12E12270C2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30CA-E0C8-40DB-A314-571F90A4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BINC 2016 Chantilly VA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6F3D-B23F-4709-97BD-E8725257A42C}" type="datetime1">
              <a:rPr lang="en-US" smtClean="0"/>
              <a:t>5/22/2016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DFCD-BCB9-4CFB-AA61-09E7E083F571}" type="datetime1">
              <a:rPr lang="en-US" smtClean="0"/>
              <a:t>5/22/2016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C4DB-4CC9-4AFC-AF9D-8DB829472F97}" type="datetime1">
              <a:rPr lang="en-US" smtClean="0"/>
              <a:t>5/22/2016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3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C4DB-4CC9-4AFC-AF9D-8DB829472F97}" type="datetime1">
              <a:rPr lang="en-US" smtClean="0"/>
              <a:t>5/22/2016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8100"/>
            <a:ext cx="10515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5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C4DB-4CC9-4AFC-AF9D-8DB829472F97}" type="datetime1">
              <a:rPr lang="en-US" smtClean="0"/>
              <a:t>5/22/2016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0CA-E0C8-40DB-A314-571F90A4D99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23813"/>
            <a:ext cx="88392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4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BINC 2016 Chantilly VA</vt:lpstr>
      <vt:lpstr>PowerPoint Presentation</vt:lpstr>
      <vt:lpstr>PowerPoint Presentation</vt:lpstr>
      <vt:lpstr>PowerPoint Presentation</vt:lpstr>
      <vt:lpstr>PowerPoint Presentation</vt:lpstr>
    </vt:vector>
  </TitlesOfParts>
  <Company>Ratner Companies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BINC 2016 Chantilly VA</dc:title>
  <dc:creator>Hiedi Ohara</dc:creator>
  <cp:lastModifiedBy>Hiedi Ohara</cp:lastModifiedBy>
  <cp:revision>2</cp:revision>
  <dcterms:created xsi:type="dcterms:W3CDTF">2016-05-22T18:36:14Z</dcterms:created>
  <dcterms:modified xsi:type="dcterms:W3CDTF">2016-05-22T18:38:30Z</dcterms:modified>
</cp:coreProperties>
</file>