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9" autoAdjust="0"/>
    <p:restoredTop sz="92626" autoAdjust="0"/>
  </p:normalViewPr>
  <p:slideViewPr>
    <p:cSldViewPr>
      <p:cViewPr>
        <p:scale>
          <a:sx n="80" d="100"/>
          <a:sy n="80" d="100"/>
        </p:scale>
        <p:origin x="-106" y="-15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1AC08F-6D46-435E-BDBA-9269164FB8B6}" type="datetimeFigureOut">
              <a:rPr lang="en-US"/>
              <a:pPr>
                <a:defRPr/>
              </a:pPr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8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ACD74F-3026-4D09-8D43-7333AD474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4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1DF2874-D2F5-4708-893D-A973118D2E8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82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0916-01D9-43B9-AD01-B2218B16400C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8A47-E98A-4DBA-801F-F29A0DF38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91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9B39-24EF-4C81-8E35-D8F1DC0AD8DE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80A0-4BEF-4734-A15A-7AB0FE6CF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01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68006-7DCB-47ED-9E30-C0645229AF5C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7F64-D06C-4B5A-AA39-F4C9736FF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47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3148A-2254-47B5-9181-BA5A99B5C6B2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5727-0868-4BC0-ACD4-003855423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38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F532-4DB6-4164-AD49-B392F5B694F9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E105-F29B-4B5B-B9AE-37B0D820F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90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38D-C620-4FBC-B8E3-4969943D8450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E002-E75A-473D-BDB1-82678ED4B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7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042B-BFDA-4547-827E-65CBB065747A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8FCF6-1D81-45F8-8670-675A57D39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89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6EF0-8EF5-4793-8EBB-EC76DE0BAD6C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A9537-AC58-4DD7-8310-9F9900A8C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54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4DB3-01D2-45BF-A394-58A3CDC51B50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83F86-8D49-4B7C-B34C-92D9CE466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31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9957-F824-403B-885E-A3171E1EE7F3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E6F0-79F7-4320-9182-16B1E932E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47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C31E-2231-45A1-B2F4-42E90962E105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1C22-A405-42CF-BED8-3B096BD2D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9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5B19-57AF-4375-8CF9-13711BAAC8A6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4F6F-C863-4F29-9D45-86571EFAA6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7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881E4C-DD36-49AF-9419-A0DDD907EB11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AE5DB4-BABA-46CD-AB5F-649592D3A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0" r:id="rId1"/>
    <p:sldLayoutId id="2147485311" r:id="rId2"/>
    <p:sldLayoutId id="2147485301" r:id="rId3"/>
    <p:sldLayoutId id="2147485302" r:id="rId4"/>
    <p:sldLayoutId id="2147485303" r:id="rId5"/>
    <p:sldLayoutId id="2147485304" r:id="rId6"/>
    <p:sldLayoutId id="2147485305" r:id="rId7"/>
    <p:sldLayoutId id="2147485306" r:id="rId8"/>
    <p:sldLayoutId id="2147485307" r:id="rId9"/>
    <p:sldLayoutId id="2147485308" r:id="rId10"/>
    <p:sldLayoutId id="2147485309" r:id="rId11"/>
    <p:sldLayoutId id="21474853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tterinvesting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Better%20Investing%20DC%20Chapter%20Coming%20Events%20May%20to%20June%202018.pptx" TargetMode="External"/><Relationship Id="rId4" Type="http://schemas.openxmlformats.org/officeDocument/2006/relationships/hyperlink" Target="mailto:nkavula1@comcast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-198438"/>
            <a:ext cx="7772400" cy="968376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Better Investing DC Chapter </a:t>
            </a:r>
            <a:br>
              <a:rPr lang="en-US" altLang="en-US" sz="2000" b="1" dirty="0"/>
            </a:br>
            <a:r>
              <a:rPr lang="en-US" altLang="en-US" sz="2000" b="1" dirty="0"/>
              <a:t>So Many Events – most are free!  See our 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25" y="642938"/>
            <a:ext cx="8613775" cy="6215062"/>
          </a:xfrm>
        </p:spPr>
        <p:txBody>
          <a:bodyPr rtlCol="0">
            <a:normAutofit fontScale="25000" lnSpcReduction="20000"/>
          </a:bodyPr>
          <a:lstStyle/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May 9 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Tysons-Pimmit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Library, 7584 Leesburg Pike, Falls Church, 7-9 pm, Free 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May 16</a:t>
            </a:r>
            <a:r>
              <a:rPr lang="en-US" sz="3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Model Club, Rockville Library, 21 Maryland Ave, Rockville, MD. 7-9 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May 17 through Sun May 20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BetterInvesting National Conference (BINC), Double Tree Hotel at SeaWorld, Orlando, FL ,Register at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May 19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Joint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AAII/BI 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“</a:t>
            </a:r>
            <a:r>
              <a:rPr lang="en-US" sz="4000" i="1" dirty="0">
                <a:solidFill>
                  <a:schemeClr val="tx1"/>
                </a:solidFill>
                <a:latin typeface="Arial Narrow" panose="020B0606020202030204" pitchFamily="34" charset="0"/>
              </a:rPr>
              <a:t>Lessons learned from tracking Advisors Returns for four decades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</a:rPr>
              <a:t>"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with Mark Hulbert, NOVACC Annandale Campus, 8333 Little River Turnpike (See AAII DC Metro for Info/Prices)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May 29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--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Roundtable webinar, 8:30-9:45pm. </a:t>
            </a:r>
            <a:r>
              <a:rPr lang="it-IT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 Natalie Kavula </a:t>
            </a:r>
            <a:r>
              <a:rPr lang="it-IT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  </a:t>
            </a:r>
            <a:r>
              <a:rPr lang="it-IT" sz="40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nkavula1@comcast.net</a:t>
            </a:r>
            <a:r>
              <a:rPr lang="it-IT" sz="40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invite.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 Jun 4 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--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BI DC Chapter Webinar, DC Chapter Directors, Ken Williams and Others, talk Stocks - look for chapter Email w/registration link 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8:30 fee waived.</a:t>
            </a: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Jun 5 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Money Matters Book Discussion, Oakton Library, 10304 Lynnhaven Place, Oakton: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</a:rPr>
              <a:t>The Upstarts: Silicon Valley changing the world by Brad Stone</a:t>
            </a:r>
            <a:r>
              <a:rPr lang="en-US" sz="1000" dirty="0"/>
              <a:t>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7-8:30 pm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Jun 5</a:t>
            </a:r>
            <a:r>
              <a:rPr lang="en-US" sz="4000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Turnout Tuesday – Investing topics with Mark &amp; Ken. 8:30pm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</a:t>
            </a:r>
            <a:r>
              <a:rPr lang="en-US" altLang="en-US" sz="4400" dirty="0">
                <a:solidFill>
                  <a:srgbClr val="666666"/>
                </a:solidFill>
                <a:cs typeface="Arial" panose="020B0604020202020204" pitchFamily="34" charset="0"/>
              </a:rPr>
              <a:t> </a:t>
            </a:r>
            <a:r>
              <a:rPr lang="en-US" altLang="en-US" sz="4000" u="sng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pres?slideindex=1&amp;slidetitle="/>
              </a:rPr>
              <a:t>https://</a:t>
            </a:r>
            <a:r>
              <a:rPr lang="en-US" altLang="en-US" sz="4000" dirty="0" smtClean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pres?slideindex=1&amp;slidetitle="/>
              </a:rPr>
              <a:t>www.manifestinvesting.com</a:t>
            </a:r>
            <a:r>
              <a:rPr lang="en-US" altLang="en-US" sz="4000" dirty="0" smtClean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8:30pm</a:t>
            </a: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Jun 12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Money Matters Book Discussion at Oakton Library, 10304 Lynnhaven Place, Oakton: </a:t>
            </a:r>
            <a:r>
              <a:rPr lang="en-US" sz="40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Get It Together: Organize Your Records So Your Family Won’t Have To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by Melanie Cullen. Carol C is leading discussion.  7-8:30 pm Free.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4000" b="1" u="sng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Jun 13 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Tysons-Pimmit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Library, 7584 Leesburg Pike, Falls Church, 7-9 pm, Free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Jun 16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AAII/BI 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“</a:t>
            </a:r>
            <a:r>
              <a:rPr lang="en-US" sz="4000" i="1" dirty="0">
                <a:solidFill>
                  <a:schemeClr val="tx1"/>
                </a:solidFill>
                <a:latin typeface="Arial Narrow" panose="020B0606020202030204" pitchFamily="34" charset="0"/>
              </a:rPr>
              <a:t>Top 10 Celebrity Estate Planning Mistakes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</a:rPr>
              <a:t>"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with Britt Stouffer, NOVACC Annandale Campus, 8333 Little River Turnpike (See AAII DC Metro for Info/Prices)</a:t>
            </a: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Jun 20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Model Club, Rockville Library, 21 Maryland Ave, Rockville, MD. 7-9 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Jun 21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Ticker Talk Webinar, education shorts.  Register at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8:30-9:30pm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Jun 26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--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Roundtable webinar, 8:30-9:45pm. </a:t>
            </a:r>
            <a:r>
              <a:rPr lang="it-IT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 Natalie Kavula </a:t>
            </a:r>
            <a:r>
              <a:rPr lang="it-IT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  </a:t>
            </a:r>
            <a:r>
              <a:rPr lang="it-IT" sz="40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nkavula1@comcast.net</a:t>
            </a:r>
            <a:r>
              <a:rPr lang="it-IT" sz="40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invite. Free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Jun 14</a:t>
            </a:r>
            <a:r>
              <a:rPr lang="en-US" sz="4000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Stock-up,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Strengthen Your SSG Skills.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 at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8:30-9:45pm  Free for members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Jly 3</a:t>
            </a:r>
            <a:r>
              <a:rPr lang="en-US" sz="4000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Turnout Tuesday – Investing topics with Mark &amp; Ken. 8:30pm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</a:t>
            </a:r>
            <a:r>
              <a:rPr lang="en-US" altLang="en-US" sz="4400" dirty="0">
                <a:solidFill>
                  <a:srgbClr val="666666"/>
                </a:solidFill>
                <a:cs typeface="Arial" panose="020B0604020202020204" pitchFamily="34" charset="0"/>
              </a:rPr>
              <a:t> </a:t>
            </a:r>
            <a:r>
              <a:rPr lang="en-US" altLang="en-US" sz="4000" u="sng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pres?slideindex=1&amp;slidetitle="/>
              </a:rPr>
              <a:t>https://</a:t>
            </a:r>
            <a:r>
              <a:rPr lang="en-US" altLang="en-US" sz="4000" dirty="0" smtClean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pres?slideindex=1&amp;slidetitle="/>
              </a:rPr>
              <a:t>www.manifestinvesting.com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8:30pm</a:t>
            </a: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Jly 10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Money Matters Book Discussion at Oakton Library, 10304 Lynnhaven Place, Oakton: </a:t>
            </a:r>
            <a:r>
              <a:rPr lang="en-US" sz="40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Capitalist Code: It Can Save Your Life and Make You Very Rich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by Ben Stein.  Facilitator Needed 7-8:30 pm Free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Jly 14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Chapter Planning Meeting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Battery Park Clubhouse, 7908 Glenbrook Rd, Bethesda, MD. 9am to 2pm Bring a potluck dish for lunch and a breakfast item.</a:t>
            </a: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09600"/>
            <a:ext cx="8610600" cy="6172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12039</TotalTime>
  <Words>212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Better Investing DC Chapter  So Many Events – most are free!  See our Newsletter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Investing DC Chapter Coming Events</dc:title>
  <dc:creator>Patterson, Sheryl  CIV OPNAV, N95</dc:creator>
  <cp:lastModifiedBy>Sheryl Patterson</cp:lastModifiedBy>
  <cp:revision>422</cp:revision>
  <cp:lastPrinted>2017-10-27T23:21:50Z</cp:lastPrinted>
  <dcterms:created xsi:type="dcterms:W3CDTF">2013-02-21T13:07:59Z</dcterms:created>
  <dcterms:modified xsi:type="dcterms:W3CDTF">2018-05-09T21:26:18Z</dcterms:modified>
</cp:coreProperties>
</file>