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6" autoAdjust="0"/>
    <p:restoredTop sz="92676" autoAdjust="0"/>
  </p:normalViewPr>
  <p:slideViewPr>
    <p:cSldViewPr>
      <p:cViewPr varScale="1">
        <p:scale>
          <a:sx n="48" d="100"/>
          <a:sy n="48" d="100"/>
        </p:scale>
        <p:origin x="108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1AC08F-6D46-435E-BDBA-9269164FB8B6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550"/>
            <a:ext cx="2971800" cy="468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ACD74F-3026-4D09-8D43-7333AD474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44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1DF2874-D2F5-4708-893D-A973118D2E8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826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1DF2874-D2F5-4708-893D-A973118D2E88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0916-01D9-43B9-AD01-B2218B16400C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A8A47-E98A-4DBA-801F-F29A0DF38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91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C9B39-24EF-4C81-8E35-D8F1DC0AD8DE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80A0-4BEF-4734-A15A-7AB0FE6CF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01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68006-7DCB-47ED-9E30-C0645229AF5C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7F64-D06C-4B5A-AA39-F4C9736FF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47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3148A-2254-47B5-9181-BA5A99B5C6B2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5727-0868-4BC0-ACD4-003855423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38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EF532-4DB6-4164-AD49-B392F5B694F9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E105-F29B-4B5B-B9AE-37B0D820F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290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E38D-C620-4FBC-B8E3-4969943D8450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E002-E75A-473D-BDB1-82678ED4B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78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042B-BFDA-4547-827E-65CBB065747A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8FCF6-1D81-45F8-8670-675A57D39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89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6EF0-8EF5-4793-8EBB-EC76DE0BAD6C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A9537-AC58-4DD7-8310-9F9900A8C0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54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94DB3-01D2-45BF-A394-58A3CDC51B50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83F86-8D49-4B7C-B34C-92D9CE466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31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9957-F824-403B-885E-A3171E1EE7F3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E6F0-79F7-4320-9182-16B1E932E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47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C31E-2231-45A1-B2F4-42E90962E105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1C22-A405-42CF-BED8-3B096BD2D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9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75B19-57AF-4375-8CF9-13711BAAC8A6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4F6F-C863-4F29-9D45-86571EFAA6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72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881E4C-DD36-49AF-9419-A0DDD907EB11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AE5DB4-BABA-46CD-AB5F-649592D3A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00" r:id="rId1"/>
    <p:sldLayoutId id="2147485311" r:id="rId2"/>
    <p:sldLayoutId id="2147485301" r:id="rId3"/>
    <p:sldLayoutId id="2147485302" r:id="rId4"/>
    <p:sldLayoutId id="2147485303" r:id="rId5"/>
    <p:sldLayoutId id="2147485304" r:id="rId6"/>
    <p:sldLayoutId id="2147485305" r:id="rId7"/>
    <p:sldLayoutId id="2147485306" r:id="rId8"/>
    <p:sldLayoutId id="2147485307" r:id="rId9"/>
    <p:sldLayoutId id="2147485308" r:id="rId10"/>
    <p:sldLayoutId id="2147485309" r:id="rId11"/>
    <p:sldLayoutId id="21474853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kavula1@comcast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Better%20Investing%20DC%20Chapter%20Coming%20Events%20May%20to%20June%202018.pptx" TargetMode="External"/><Relationship Id="rId4" Type="http://schemas.openxmlformats.org/officeDocument/2006/relationships/hyperlink" Target="http://www.betterinvesting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kavula1@comcast.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etterinvesting.org/" TargetMode="External"/><Relationship Id="rId4" Type="http://schemas.openxmlformats.org/officeDocument/2006/relationships/hyperlink" Target="Better%20Investing%20DC%20Chapter%20Coming%20Events%20May%20to%20June%202018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-198438"/>
            <a:ext cx="7772400" cy="968376"/>
          </a:xfrm>
        </p:spPr>
        <p:txBody>
          <a:bodyPr/>
          <a:lstStyle/>
          <a:p>
            <a:pPr eaLnBrk="1" hangingPunct="1"/>
            <a:r>
              <a:rPr lang="en-US" altLang="en-US" sz="2000" b="1" dirty="0"/>
              <a:t>Better Investing DC Chapter </a:t>
            </a:r>
            <a:br>
              <a:rPr lang="en-US" altLang="en-US" sz="2000" b="1" dirty="0"/>
            </a:br>
            <a:r>
              <a:rPr lang="en-US" altLang="en-US" sz="2000" b="1" dirty="0"/>
              <a:t>So Many Events – most are free!  See our 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25" y="642938"/>
            <a:ext cx="8613775" cy="6215062"/>
          </a:xfrm>
        </p:spPr>
        <p:txBody>
          <a:bodyPr rtlCol="0">
            <a:normAutofit fontScale="25000" lnSpcReduction="20000"/>
          </a:bodyPr>
          <a:lstStyle/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2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 Sep 25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Roundtable Webinar </a:t>
            </a:r>
            <a:r>
              <a:rPr lang="it-IT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E-Mail Natalie Kavula at </a:t>
            </a:r>
            <a:r>
              <a:rPr lang="it-IT" sz="52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nkavula1@comcast.net</a:t>
            </a:r>
            <a:r>
              <a:rPr lang="it-IT" sz="52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invite. Free </a:t>
            </a:r>
            <a:r>
              <a:rPr lang="en-US" alt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8:30-9:45 pm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5200" b="1" u="sng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2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 </a:t>
            </a:r>
            <a:r>
              <a:rPr lang="en-US" sz="52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Oct 4</a:t>
            </a:r>
            <a:r>
              <a:rPr lang="en-US" sz="52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MicNOVA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Go-To-Meeting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online) pre-planning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meeting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8:15-9:15 pm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5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2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Fri Oct 5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DC Chapter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Board Meeting,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6:30-9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pm.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Get place info from a Chapter director </a:t>
            </a:r>
            <a:endParaRPr lang="en-US" sz="5200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5200" b="1" u="sng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2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Oct 6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SSG Stock Selection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Guide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on-site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classes. Virginia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Center, 7054 Haycock Rd, Falls Church,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 9 am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to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 pm; In-depth understanding structure and method– </a:t>
            </a:r>
            <a:r>
              <a:rPr lang="en-US" sz="5200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Step by step to preparing </a:t>
            </a:r>
            <a:r>
              <a:rPr lang="en-US" sz="5200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SSG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Fee: $80 for 2 days; or $50 for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10/06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class and $30 each for sessions two or three on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10/13.</a:t>
            </a:r>
            <a:endParaRPr lang="en-US" sz="5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5200" b="1" u="sng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2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 Oct 8 </a:t>
            </a:r>
            <a:r>
              <a:rPr lang="en-US" sz="52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--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BI DC Chapter Webinar, DC Chapter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Director,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Ty Hughes, “Using Google Finance Functions in your Spreadsheet,”  - look for chapter Email w/registration link or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www.betterinvesting.org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8:30 fee waived.</a:t>
            </a:r>
            <a:endParaRPr lang="en-US" sz="52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52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2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Oct 9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</a:t>
            </a:r>
            <a:r>
              <a:rPr lang="en-US" sz="52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Money Matters Book Discussion, Oakton Library, 10304 Lynnhaven Place, Oakton:  </a:t>
            </a:r>
            <a:r>
              <a:rPr lang="en-US" sz="52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Thinking in Bets: Making Smarter Decisions When You Don’t Have All the Facts,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by Annie Duke. 7-8:30 pm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5200" b="1" u="sng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52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Oct </a:t>
            </a:r>
            <a:r>
              <a:rPr lang="en-US" altLang="en-US" sz="52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10</a:t>
            </a:r>
            <a:r>
              <a:rPr lang="en-US" alt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</a:t>
            </a:r>
            <a:r>
              <a:rPr lang="en-US" altLang="en-US" sz="52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MicNOVA</a:t>
            </a:r>
            <a:r>
              <a:rPr lang="en-US" altLang="en-US" sz="52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Virginia</a:t>
            </a:r>
            <a:r>
              <a:rPr lang="en-US" altLang="en-US" sz="52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Tysons-Pimmit Library, 7584 Leesburg Pike, Falls Church, 7-9 pm,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5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2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Oct 11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Stock-up,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Effects of tax reform on your SSG.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Register at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www.betterinvesting.org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8:30-9:45pm  Free for members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en-US" sz="5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5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2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Oct 13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SSG Stock Selection Guide on-site classes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Virginia Center, 7054 Haycock Rd, Falls Church,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  9 am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to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 pm </a:t>
            </a:r>
            <a:r>
              <a:rPr lang="en-US" sz="5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Software, Judgment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and Research Sources </a:t>
            </a:r>
            <a:r>
              <a:rPr lang="en-US" sz="5200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Step by step to preparing SSG </a:t>
            </a:r>
            <a:r>
              <a:rPr lang="en-US" sz="5200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5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$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80 for 2 days; or $50 for 10/06 class and $30 each for sessions two or three on 10/13.</a:t>
            </a:r>
            <a:endParaRPr lang="en-US" sz="5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5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2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Oct 16</a:t>
            </a:r>
            <a:r>
              <a:rPr lang="en-US" sz="5200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Turnout Tuesday – Investing topics with Mark &amp; Ken. 8:30pm </a:t>
            </a:r>
            <a:r>
              <a:rPr lang="en-US" alt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Register</a:t>
            </a:r>
            <a:r>
              <a:rPr lang="en-US" altLang="en-US" sz="5200" dirty="0">
                <a:solidFill>
                  <a:srgbClr val="6666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</a:t>
            </a:r>
            <a:r>
              <a:rPr lang="en-US" altLang="en-US" sz="5200" u="sng" dirty="0">
                <a:solidFill>
                  <a:srgbClr val="1155CC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5" action="ppaction://hlinkpres?slideindex=1&amp;slidetitle="/>
              </a:rPr>
              <a:t>https://</a:t>
            </a:r>
            <a:r>
              <a:rPr lang="en-US" altLang="en-US" sz="5200" dirty="0">
                <a:solidFill>
                  <a:srgbClr val="1155CC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5" action="ppaction://hlinkpres?slideindex=1&amp;slidetitle="/>
              </a:rPr>
              <a:t>www.manifestinvesting.com </a:t>
            </a:r>
            <a:endParaRPr lang="en-US" sz="5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5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2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Oct 17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5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MCMC </a:t>
            </a:r>
            <a:r>
              <a:rPr lang="en-US" sz="5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Rockville Library, 21 Maryland Ave, Rockville, MD. 7-9 pm  </a:t>
            </a:r>
            <a:r>
              <a:rPr lang="en-US" sz="5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52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2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Oct 18 </a:t>
            </a:r>
            <a:r>
              <a:rPr lang="en-US" sz="5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Ticker Talk Webinar, education shorts.  Register at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www.betterinvesting.org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8:30-9:30pm 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5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2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Oct 20</a:t>
            </a:r>
            <a:r>
              <a:rPr lang="en-US" sz="52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Joint AAII/BI Meeting </a:t>
            </a:r>
            <a:r>
              <a:rPr lang="en-US" sz="5200" i="1" dirty="0">
                <a:solidFill>
                  <a:schemeClr val="tx1"/>
                </a:solidFill>
                <a:latin typeface="Arial Narrow" panose="020B0606020202030204" pitchFamily="34" charset="0"/>
              </a:rPr>
              <a:t>“Better Returns: Founders’ Wisdom and Time-Honored Lessons"</a:t>
            </a:r>
            <a:r>
              <a:rPr lang="en-US" sz="5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with </a:t>
            </a:r>
            <a:r>
              <a:rPr lang="en-US" sz="52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Mark Robertson</a:t>
            </a:r>
            <a:r>
              <a:rPr lang="en-US" sz="5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</a:t>
            </a:r>
            <a:r>
              <a:rPr lang="en-US" sz="5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52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NOVACC Annandale Campus, 8333 Little River Turnpike (See AAII DC Metro for Info/Prices </a:t>
            </a:r>
            <a:r>
              <a:rPr lang="en-US" sz="52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www:aaiidcmetro.com</a:t>
            </a:r>
            <a:r>
              <a:rPr lang="en-US" sz="5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3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300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3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3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4000" b="1" u="sng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09600"/>
            <a:ext cx="8610600" cy="6172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-198438"/>
            <a:ext cx="7772400" cy="968376"/>
          </a:xfrm>
        </p:spPr>
        <p:txBody>
          <a:bodyPr/>
          <a:lstStyle/>
          <a:p>
            <a:pPr eaLnBrk="1" hangingPunct="1"/>
            <a:r>
              <a:rPr lang="en-US" altLang="en-US" sz="2000" b="1" dirty="0"/>
              <a:t>Better Investing DC Chapter </a:t>
            </a:r>
            <a:br>
              <a:rPr lang="en-US" altLang="en-US" sz="2000" b="1" dirty="0"/>
            </a:br>
            <a:r>
              <a:rPr lang="en-US" altLang="en-US" sz="2000" b="1" dirty="0"/>
              <a:t>So Many Events – most are free!  See our 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25" y="642938"/>
            <a:ext cx="8613775" cy="6215062"/>
          </a:xfrm>
        </p:spPr>
        <p:txBody>
          <a:bodyPr rtlCol="0">
            <a:normAutofit lnSpcReduction="10000"/>
          </a:bodyPr>
          <a:lstStyle/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Oct 23</a:t>
            </a:r>
            <a:r>
              <a:rPr lang="en-US" sz="1350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5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Roundtable Webinar </a:t>
            </a:r>
            <a:r>
              <a:rPr lang="it-IT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E-Mail Natalie Kavula at </a:t>
            </a:r>
            <a:r>
              <a:rPr lang="it-IT" sz="135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nkavula1@comcast.net</a:t>
            </a:r>
            <a:r>
              <a:rPr lang="it-IT" sz="135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35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invite. Free </a:t>
            </a:r>
            <a:r>
              <a:rPr lang="en-US" altLang="en-US" sz="135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8:30-9:45 pm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50" b="1" u="sng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</a:t>
            </a:r>
            <a:r>
              <a:rPr lang="en-US" sz="135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Oct 31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Best Small Companies to study webinar </a:t>
            </a:r>
            <a:r>
              <a:rPr lang="en-US" altLang="en-US" sz="135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Register</a:t>
            </a:r>
            <a:r>
              <a:rPr lang="en-US" altLang="en-US" sz="1350" dirty="0">
                <a:solidFill>
                  <a:srgbClr val="6666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</a:t>
            </a:r>
            <a:r>
              <a:rPr lang="en-US" altLang="en-US" sz="1350" u="sng" dirty="0">
                <a:solidFill>
                  <a:srgbClr val="1155CC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 action="ppaction://hlinkpres?slideindex=1&amp;slidetitle="/>
              </a:rPr>
              <a:t>https://</a:t>
            </a:r>
            <a:r>
              <a:rPr lang="en-US" altLang="en-US" sz="1350" dirty="0">
                <a:solidFill>
                  <a:srgbClr val="1155CC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 action="ppaction://hlinkpres?slideindex=1&amp;slidetitle="/>
              </a:rPr>
              <a:t>www.manifestinvesting.com 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8:30-9:45pm 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5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Fri  Nov 2</a:t>
            </a:r>
            <a:r>
              <a:rPr lang="en-US" sz="135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DC Chapter 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Go-to-Meeting (online). 8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to 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9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pm</a:t>
            </a:r>
            <a:endParaRPr lang="en-US" sz="1350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5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 Nov 8</a:t>
            </a:r>
            <a:r>
              <a:rPr lang="en-US" sz="135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135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MicNOVA Go-To-Meeting (online) pre-planning meeting 8:15-9:15 </a:t>
            </a:r>
            <a:r>
              <a:rPr lang="en-US" sz="13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pm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5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Nov 10 </a:t>
            </a:r>
            <a:r>
              <a:rPr lang="en-US" sz="13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AAII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Meeting </a:t>
            </a:r>
            <a:r>
              <a:rPr lang="en-US" sz="135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“Crypto-Currency"</a:t>
            </a:r>
            <a:r>
              <a:rPr lang="en-US" sz="13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with </a:t>
            </a:r>
            <a:r>
              <a:rPr lang="en-US" sz="135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Brandon ,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NOVACC Annandale Campus, 8333 Little River Turnpike (See AAII DC Metro for Info/Prices </a:t>
            </a:r>
            <a:r>
              <a:rPr lang="en-US" sz="135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www:aaiidcmetro.com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  <a:endParaRPr lang="en-US" sz="135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en-US" sz="135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Nov </a:t>
            </a:r>
            <a:r>
              <a:rPr lang="en-US" sz="135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13 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Money Matters Book Discussion at Oakton Library, 10304 Lynnhaven Place, Oakton: </a:t>
            </a:r>
            <a:r>
              <a:rPr lang="en-US" sz="135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Motley Fool Investment Guide: Hot the Fools Beat Wall Street and You Can Too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by David and Tom Gardner..  7-8:30 pm Free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5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5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</a:t>
            </a:r>
            <a:r>
              <a:rPr lang="en-US" altLang="en-US" sz="135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 </a:t>
            </a:r>
            <a:r>
              <a:rPr lang="en-US" altLang="en-US" sz="135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 </a:t>
            </a:r>
            <a:r>
              <a:rPr lang="en-US" alt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135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MicNOVA Virginia</a:t>
            </a:r>
            <a:r>
              <a:rPr lang="en-US" altLang="en-US" sz="135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Tysons-Pimmit Library, 7584 Leesburg Pike, Falls Church, 7-9 pm, Free </a:t>
            </a:r>
          </a:p>
          <a:p>
            <a:pPr marL="285750" lvl="0" indent="-285750" algn="l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5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Nov 21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MCMC Maryland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Club, Rockville Library, 21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Ave, Rockville, MD. 7-9 pm Free</a:t>
            </a:r>
            <a:endParaRPr lang="en-US" sz="135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l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</a:t>
            </a:r>
            <a:r>
              <a:rPr lang="en-US" sz="135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 27 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--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Roundtable webinar, 8:30-9:45pm. </a:t>
            </a:r>
            <a:r>
              <a:rPr lang="it-IT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E-Mail Natalie Kavula at  </a:t>
            </a:r>
            <a:r>
              <a:rPr lang="it-IT" sz="135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nkavula1@comcast.net</a:t>
            </a:r>
            <a:r>
              <a:rPr lang="it-IT" sz="135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invite. Free</a:t>
            </a:r>
          </a:p>
          <a:p>
            <a:pPr lvl="0" algn="l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Jun 14</a:t>
            </a:r>
            <a:r>
              <a:rPr lang="en-US" sz="1350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Stock-up, Strengthen Your SSG Skills. Register at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5"/>
              </a:rPr>
              <a:t>www.betterinvesting.org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8:30-9:45pm  Free for members.</a:t>
            </a:r>
          </a:p>
          <a:p>
            <a:pPr marL="285750" lvl="0" indent="-285750" algn="l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5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 Dec 6</a:t>
            </a:r>
            <a:r>
              <a:rPr lang="en-US" sz="135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MicNOVA 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Go-To-Meeting </a:t>
            </a:r>
            <a:r>
              <a:rPr lang="en-US" sz="135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(online) pre-planning meeting 8:15-9:15 pm</a:t>
            </a:r>
          </a:p>
          <a:p>
            <a:pPr lvl="0" algn="l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Fri Dec 7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DC Chapter </a:t>
            </a:r>
            <a:r>
              <a:rPr lang="en-US" sz="135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Board Meeting, 6:30-9 pm.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Get place info from a Chapter director </a:t>
            </a:r>
            <a:endParaRPr lang="en-US" sz="1350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5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5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Dec 12 </a:t>
            </a:r>
            <a:r>
              <a:rPr lang="en-US" alt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MicNOVA Virginia</a:t>
            </a:r>
            <a:r>
              <a:rPr lang="en-US" altLang="en-US" sz="135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Tysons-Pimmit Library, 7584 Leesburg Pike, Falls Church, 7-9 pm, Free </a:t>
            </a:r>
          </a:p>
          <a:p>
            <a:pPr marL="285750" lvl="0" indent="-285750" algn="l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5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Dec 19</a:t>
            </a:r>
            <a:r>
              <a:rPr lang="en-US" sz="135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MCMC Maryland </a:t>
            </a:r>
            <a:r>
              <a:rPr lang="en-US" sz="13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Rockville Library, 21 Maryland Ave, Rockville, MD. 7-9 pm 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4000" b="1" u="sng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09600"/>
            <a:ext cx="8610600" cy="6172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01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12282</TotalTime>
  <Words>357</Words>
  <Application>Microsoft Office PowerPoint</Application>
  <PresentationFormat>On-screen Show (4:3)</PresentationFormat>
  <Paragraphs>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Better Investing DC Chapter  So Many Events – most are free!  See our Newsletter</vt:lpstr>
      <vt:lpstr>Better Investing DC Chapter  So Many Events – most are free!  See our Newsletter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Investing DC Chapter Coming Events</dc:title>
  <dc:creator>Patterson, Sheryl  CIV OPNAV, N95</dc:creator>
  <cp:lastModifiedBy>Sheryl Patterson</cp:lastModifiedBy>
  <cp:revision>442</cp:revision>
  <cp:lastPrinted>2017-10-27T23:21:50Z</cp:lastPrinted>
  <dcterms:created xsi:type="dcterms:W3CDTF">2013-02-21T13:07:59Z</dcterms:created>
  <dcterms:modified xsi:type="dcterms:W3CDTF">2018-09-24T15:37:47Z</dcterms:modified>
</cp:coreProperties>
</file>