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7186-6622-4746-AD56-07FF7B5B9D6F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C37-D127-4D80-B521-E9C3DE6D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7186-6622-4746-AD56-07FF7B5B9D6F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C37-D127-4D80-B521-E9C3DE6D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7186-6622-4746-AD56-07FF7B5B9D6F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C37-D127-4D80-B521-E9C3DE6D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7186-6622-4746-AD56-07FF7B5B9D6F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C37-D127-4D80-B521-E9C3DE6D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7186-6622-4746-AD56-07FF7B5B9D6F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C37-D127-4D80-B521-E9C3DE6D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7186-6622-4746-AD56-07FF7B5B9D6F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C37-D127-4D80-B521-E9C3DE6D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7186-6622-4746-AD56-07FF7B5B9D6F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C37-D127-4D80-B521-E9C3DE6D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7186-6622-4746-AD56-07FF7B5B9D6F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C37-D127-4D80-B521-E9C3DE6D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7186-6622-4746-AD56-07FF7B5B9D6F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C37-D127-4D80-B521-E9C3DE6D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7186-6622-4746-AD56-07FF7B5B9D6F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C37-D127-4D80-B521-E9C3DE6D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7186-6622-4746-AD56-07FF7B5B9D6F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4C37-D127-4D80-B521-E9C3DE6D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B7186-6622-4746-AD56-07FF7B5B9D6F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4C37-D127-4D80-B521-E9C3DE6D4F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6675"/>
            <a:ext cx="9144000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2913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766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4338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6713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51938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288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2336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4763"/>
            <a:ext cx="910431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66675"/>
            <a:ext cx="9075737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70988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51938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9088" cy="698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988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52388"/>
            <a:ext cx="9113837" cy="6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47625"/>
            <a:ext cx="9113837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702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288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Hathaway</dc:creator>
  <cp:lastModifiedBy>Linda Hathaway</cp:lastModifiedBy>
  <cp:revision>20</cp:revision>
  <dcterms:created xsi:type="dcterms:W3CDTF">2015-09-16T16:58:22Z</dcterms:created>
  <dcterms:modified xsi:type="dcterms:W3CDTF">2015-09-16T21:38:14Z</dcterms:modified>
</cp:coreProperties>
</file>