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2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4" autoAdjust="0"/>
  </p:normalViewPr>
  <p:slideViewPr>
    <p:cSldViewPr>
      <p:cViewPr varScale="1">
        <p:scale>
          <a:sx n="100" d="100"/>
          <a:sy n="100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BF8E-42A0-4C88-A38D-845AC4D0D59A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CBE3-DF1C-48AF-BE4A-0C0CA8D93A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Company to industry.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7CBE3-DF1C-48AF-BE4A-0C0CA8D93A4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22F1-B387-428A-A0A7-D2F98162C5FB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A2545-EDCB-4490-BF00-EA5C00CFC9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242888"/>
            <a:ext cx="8980487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214313"/>
            <a:ext cx="9028113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42888"/>
            <a:ext cx="899001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5250"/>
            <a:ext cx="8991599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61988"/>
            <a:ext cx="86106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5250"/>
            <a:ext cx="9143999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"/>
            <a:ext cx="89915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33388"/>
            <a:ext cx="8570913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95313"/>
            <a:ext cx="8570913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275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18788" cy="733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678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95250"/>
            <a:ext cx="8915401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213"/>
            <a:ext cx="9144000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599" cy="72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95250"/>
            <a:ext cx="9039225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</Words>
  <Application>Microsoft Office PowerPoint</Application>
  <PresentationFormat>On-screen Show (4:3)</PresentationFormat>
  <Paragraphs>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Hathaway</dc:creator>
  <cp:lastModifiedBy>Linda Hathaway</cp:lastModifiedBy>
  <cp:revision>23</cp:revision>
  <dcterms:created xsi:type="dcterms:W3CDTF">2015-08-20T16:55:38Z</dcterms:created>
  <dcterms:modified xsi:type="dcterms:W3CDTF">2015-08-20T17:52:01Z</dcterms:modified>
</cp:coreProperties>
</file>