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CE7-8846-4FE5-8640-2F09011D0C03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7EB-98BB-4FD1-BB92-ECFA479C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8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CE7-8846-4FE5-8640-2F09011D0C03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7EB-98BB-4FD1-BB92-ECFA479C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CE7-8846-4FE5-8640-2F09011D0C03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7EB-98BB-4FD1-BB92-ECFA479C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9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CE7-8846-4FE5-8640-2F09011D0C03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7EB-98BB-4FD1-BB92-ECFA479C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3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CE7-8846-4FE5-8640-2F09011D0C03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7EB-98BB-4FD1-BB92-ECFA479C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CE7-8846-4FE5-8640-2F09011D0C03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7EB-98BB-4FD1-BB92-ECFA479C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3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CE7-8846-4FE5-8640-2F09011D0C03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7EB-98BB-4FD1-BB92-ECFA479C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CE7-8846-4FE5-8640-2F09011D0C03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7EB-98BB-4FD1-BB92-ECFA479C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CE7-8846-4FE5-8640-2F09011D0C03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7EB-98BB-4FD1-BB92-ECFA479C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CE7-8846-4FE5-8640-2F09011D0C03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7EB-98BB-4FD1-BB92-ECFA479C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1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CE7-8846-4FE5-8640-2F09011D0C03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7EB-98BB-4FD1-BB92-ECFA479C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7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1DCE7-8846-4FE5-8640-2F09011D0C03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D67EB-98BB-4FD1-BB92-ECFA479C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1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MANIFEST INVESTING STOCK SCREENER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Kent Billmyer</a:t>
            </a:r>
          </a:p>
          <a:p>
            <a:r>
              <a:rPr lang="en-US" smtClean="0"/>
              <a:t>15 Feb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5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billmyer\Desktop\training\Growth 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" y="1219200"/>
            <a:ext cx="9124821" cy="4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billmyer\Desktop\training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81000"/>
            <a:ext cx="8320036" cy="61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8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billmyer\Desktop\training\comp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152400"/>
            <a:ext cx="5003262" cy="65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ket 3"/>
          <p:cNvSpPr/>
          <p:nvPr/>
        </p:nvSpPr>
        <p:spPr>
          <a:xfrm>
            <a:off x="222694" y="3733800"/>
            <a:ext cx="45719" cy="1828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ket 4"/>
          <p:cNvSpPr/>
          <p:nvPr/>
        </p:nvSpPr>
        <p:spPr>
          <a:xfrm>
            <a:off x="5225956" y="3733800"/>
            <a:ext cx="45719" cy="18288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kbillmyer\Desktop\training\comp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5733"/>
            <a:ext cx="3200400" cy="67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3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billmyer\Desktop\training\New 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28600"/>
            <a:ext cx="45339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billmyer\Desktop\training\search crit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148"/>
            <a:ext cx="3733800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8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PAR</a:t>
            </a:r>
            <a:endParaRPr lang="en-US" dirty="0"/>
          </a:p>
        </p:txBody>
      </p:sp>
      <p:pic>
        <p:nvPicPr>
          <p:cNvPr id="5122" name="Picture 2" descr="C:\Users\kbillmyer\Desktop\training\PAR curr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862249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4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pic>
        <p:nvPicPr>
          <p:cNvPr id="6147" name="Picture 3" descr="C:\Users\kbillmyer\Desktop\training\Quality d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5273"/>
            <a:ext cx="8058150" cy="18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billmyer\Desktop\training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0" y="2626552"/>
            <a:ext cx="7995620" cy="42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5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21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 cont.</a:t>
            </a:r>
            <a:endParaRPr lang="en-US" dirty="0"/>
          </a:p>
        </p:txBody>
      </p:sp>
      <p:pic>
        <p:nvPicPr>
          <p:cNvPr id="7172" name="Picture 4" descr="C:\Users\kbillmyer\Desktop\training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36749"/>
            <a:ext cx="8305800" cy="57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0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kbillmyer\Desktop\training\new fin 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4" y="1524000"/>
            <a:ext cx="7126219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billmyer\Desktop\training\VL - MF Financial strength rat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13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5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billmyer\Desktop\training\Leg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000"/>
            <a:ext cx="6512973" cy="64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9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pic>
        <p:nvPicPr>
          <p:cNvPr id="9219" name="Picture 3" descr="C:\Users\kbillmyer\Desktop\training\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334000" cy="595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21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MANIFEST INVESTING STOCK SCREENER</vt:lpstr>
      <vt:lpstr>PowerPoint Presentation</vt:lpstr>
      <vt:lpstr>PowerPoint Presentation</vt:lpstr>
      <vt:lpstr>PAR</vt:lpstr>
      <vt:lpstr>QUALITY</vt:lpstr>
      <vt:lpstr>QUALITY cont.</vt:lpstr>
      <vt:lpstr>FINANCIAL STRENGTH</vt:lpstr>
      <vt:lpstr>PowerPoint Presentation</vt:lpstr>
      <vt:lpstr>GROWTH</vt:lpstr>
      <vt:lpstr>GROWTH cont.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 INVESTING STOCK SCREENER</dc:title>
  <dc:creator>Billmyer, Kent</dc:creator>
  <cp:lastModifiedBy>Billmyer, Kent</cp:lastModifiedBy>
  <cp:revision>7</cp:revision>
  <dcterms:created xsi:type="dcterms:W3CDTF">2017-02-15T22:15:08Z</dcterms:created>
  <dcterms:modified xsi:type="dcterms:W3CDTF">2017-02-16T19:45:46Z</dcterms:modified>
</cp:coreProperties>
</file>