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0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0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6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6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9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8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3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D70BD-3F03-4FED-A6E7-FACB4A83F2CF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7EF4-A78B-4262-A534-899490B1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Do We Think </a:t>
            </a:r>
            <a:r>
              <a:rPr lang="en-US" b="1" dirty="0" smtClean="0"/>
              <a:t>We Should Be 			</a:t>
            </a:r>
            <a:r>
              <a:rPr lang="en-US" b="1" smtClean="0"/>
              <a:t> </a:t>
            </a:r>
            <a:r>
              <a:rPr lang="en-US" b="1" smtClean="0"/>
              <a:t>Doing </a:t>
            </a:r>
            <a:r>
              <a:rPr lang="en-US" b="1" dirty="0" smtClean="0"/>
              <a:t>in MicNova</a:t>
            </a:r>
            <a:r>
              <a:rPr lang="en-US" b="1" dirty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467734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Better Investing Mission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i="1" dirty="0" smtClean="0">
                <a:solidFill>
                  <a:schemeClr val="tx2"/>
                </a:solidFill>
              </a:rPr>
              <a:t>“Provide a program of sound investment information, education, and support that helps create successful, lifetime investors.”</a:t>
            </a:r>
          </a:p>
          <a:p>
            <a:endParaRPr lang="en-US" sz="2400" b="1" i="1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Implicit/Draft MicNova Mission 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“Provide a structure for                             members to share knowledge and develop  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  skills to: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Identify predictable growth stocks,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Buy them at attractive prices,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Create a diverse portfolio that beats the S&amp;P 500 return, and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 Sell stocks that no longer meet our goals.</a:t>
            </a:r>
          </a:p>
          <a:p>
            <a:pPr lvl="1"/>
            <a:endParaRPr lang="en-US" i="1" dirty="0"/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Survey/ Table Exercise: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    Refine ideas for our                                  MicNova Mission and structure </a:t>
            </a:r>
            <a:b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    ourselves to achieve it!</a:t>
            </a:r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56" y="148590"/>
            <a:ext cx="1645920" cy="1645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696" y="4647862"/>
            <a:ext cx="1335902" cy="1198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391" y="2289601"/>
            <a:ext cx="977392" cy="106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909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Do We Think We Should Be     Doing in MicNova?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gladys.henrikson@verizon.net</dc:creator>
  <cp:lastModifiedBy>gladys.henrikson@verizon.net</cp:lastModifiedBy>
  <cp:revision>6</cp:revision>
  <cp:lastPrinted>2019-07-07T22:28:46Z</cp:lastPrinted>
  <dcterms:created xsi:type="dcterms:W3CDTF">2019-07-07T21:58:47Z</dcterms:created>
  <dcterms:modified xsi:type="dcterms:W3CDTF">2019-07-07T22:32:30Z</dcterms:modified>
</cp:coreProperties>
</file>