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57" r:id="rId4"/>
    <p:sldId id="263" r:id="rId5"/>
    <p:sldId id="262" r:id="rId6"/>
    <p:sldId id="261" r:id="rId7"/>
    <p:sldId id="256" r:id="rId8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0A1A-64B7-4B3C-A30F-76D0F5A8790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58565-A27C-4832-8EE7-185222802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7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8565-A27C-4832-8EE7-1852228024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7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8565-A27C-4832-8EE7-1852228024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A228F-C9B6-4C43-9975-0118B0FBCE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7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8565-A27C-4832-8EE7-185222802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7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A228F-C9B6-4C43-9975-0118B0FBCE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2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8565-A27C-4832-8EE7-1852228024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7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58565-A27C-4832-8EE7-1852228024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5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1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9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A189-15FF-4BD5-8F3A-719B683C678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5F4C-E063-4308-9ACD-D1D35459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55" y="162981"/>
            <a:ext cx="10357659" cy="65414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2727" y="1463037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Drives Profits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43504" y="2194561"/>
            <a:ext cx="2061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Drives EPS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1404" y="285957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Drives Price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6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19" y="615143"/>
            <a:ext cx="8013469" cy="575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9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" y="993063"/>
            <a:ext cx="110226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Acid Test “ # 1: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Sales, Pre-Tax Profits &amp;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Earnings Per Share Up, Straight and Parallel?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graph on Tab#1</a:t>
            </a:r>
          </a:p>
          <a:p>
            <a:pPr marL="342900" indent="-342900">
              <a:buAutoNum type="arabicPeriod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Acid Test “ # 2: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company doing better than last year (percent change 5% or better)?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Recent quarterly figures box to the right of graph </a:t>
            </a: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Acid Test “ # 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Company Making Money (Profit Margin)? </a:t>
            </a: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Data box below graph (Pre-tax Profit (PTP))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last Fiscal Year to 5 year average – Is it higher?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Do the stocks you see pass all 3 Acid Tests?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1"/>
            <a:ext cx="10515600" cy="864524"/>
          </a:xfrm>
        </p:spPr>
        <p:txBody>
          <a:bodyPr/>
          <a:lstStyle/>
          <a:p>
            <a:pPr algn="ctr"/>
            <a:r>
              <a:rPr lang="en-US" dirty="0" smtClean="0"/>
              <a:t>Acid Test - Beginner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7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25" y="1"/>
            <a:ext cx="10515600" cy="1030778"/>
          </a:xfrm>
        </p:spPr>
        <p:txBody>
          <a:bodyPr/>
          <a:lstStyle/>
          <a:p>
            <a:pPr algn="ctr"/>
            <a:r>
              <a:rPr lang="en-US" dirty="0" smtClean="0"/>
              <a:t>Acid Test - Intermediate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9011" y="954553"/>
            <a:ext cx="114216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Acid Test “ # 1: 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Sales, PTP &amp;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EPS Up, Straight and Parallel for the 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last 5 years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graph on Tab#1</a:t>
            </a:r>
          </a:p>
          <a:p>
            <a:pPr marL="342900" indent="-342900">
              <a:buAutoNum type="arabicPeriod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Acid Test “ # 2: 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% of change for sales and EPS equal to or better than that for company size?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company data last year and turn Millions into Billions</a:t>
            </a:r>
          </a:p>
          <a:p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Acid Test “ # 3:</a:t>
            </a: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Company Making Money (Profit Margin vs competition)? </a:t>
            </a: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Tab #1 and choose compare peers and check graph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Return on Equity (last 5 years) 15% or more - compare last year to 5 year average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Debt to Capital (last 5 years) Is it down - compare last year to 5 year average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the stocks you see pass all 3 Acid Tests? 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8772698" y="3211222"/>
            <a:ext cx="3419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Sales Growth Targets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Large Co (&gt;$10B/yr.) = 5%-7%</a:t>
            </a:r>
          </a:p>
          <a:p>
            <a:r>
              <a:rPr lang="en-US" dirty="0" smtClean="0"/>
              <a:t>Med Co ($1B-$10B) =  7%-12%</a:t>
            </a:r>
          </a:p>
          <a:p>
            <a:r>
              <a:rPr lang="en-US" dirty="0" smtClean="0"/>
              <a:t>Small Co (&lt; $1B)  = 12% +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6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8887" y="826813"/>
            <a:ext cx="1127205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b="1" dirty="0"/>
              <a:t>Acid Test “ # 1: </a:t>
            </a:r>
            <a:br>
              <a:rPr lang="en-US" sz="2800" b="1" dirty="0"/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Sales, PTP &amp;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EPS Up, Straight and Parallel for the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last 4 quarters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the graph on Tab#1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 smtClean="0"/>
              <a:t> </a:t>
            </a:r>
            <a:r>
              <a:rPr lang="en-US" sz="2800" dirty="0"/>
              <a:t>“</a:t>
            </a:r>
            <a:r>
              <a:rPr lang="en-US" sz="2800" b="1" dirty="0"/>
              <a:t>Acid Test “ # 2: </a:t>
            </a:r>
            <a:br>
              <a:rPr lang="en-US" sz="2800" b="1" dirty="0"/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Check Data box below graph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PTP, last 5 years, for any dips.  If yes…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 percent change by going to profit (Tab #3) quarterly, Zero Growth, last five years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Touch on sales and EPS to remove and touch on Pre-tax profit to add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the line trending up, straight or down?  Find last dot and hover to get % change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profit margin percent is low and profit drives EPS which is much higher than something else is happening.  TIME TO INVESTIGATE!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company is propping up EPS by buying back shares you can check on Tab #1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Shares outstanding to right of graph to get visual.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get data, click on EPS green judgement box to bring up preferred procedure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Historical data tab on right for Diluted shares out and check out last 4 qtrs.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means shares are being bought back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1"/>
            <a:ext cx="10515600" cy="847898"/>
          </a:xfrm>
        </p:spPr>
        <p:txBody>
          <a:bodyPr/>
          <a:lstStyle/>
          <a:p>
            <a:pPr algn="ctr"/>
            <a:r>
              <a:rPr lang="en-US" dirty="0" smtClean="0"/>
              <a:t>Acid Test - Advanced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3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187" y="581025"/>
            <a:ext cx="61436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3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4949" y="1"/>
            <a:ext cx="10515600" cy="980902"/>
          </a:xfrm>
        </p:spPr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Acid Test - Advanced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82138" y="1138965"/>
            <a:ext cx="109561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“</a:t>
            </a:r>
            <a:r>
              <a:rPr lang="en-US" sz="3200" b="1" dirty="0">
                <a:solidFill>
                  <a:prstClr val="black"/>
                </a:solidFill>
              </a:rPr>
              <a:t>Acid Test “ # 3: 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trailing 4 quarter trend (Trend is our friend)</a:t>
            </a:r>
            <a:b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Tab #3 quarterly data tab</a:t>
            </a:r>
            <a:b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Touch on sales and EPS to remove and touch on Pre-tax profit to add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Data output click on Trailing 4 quarters, zero growth and last 5 years only.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graph line going, what are the percent change numbers going?</a:t>
            </a: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the trend been going up, down or even…That is the trend</a:t>
            </a:r>
            <a:endParaRPr lang="en-US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 stocks you see pass all 3 Acid </a:t>
            </a: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 for Beginner, Intermediate and Advanced? If yes, continue your study, If no, stop put up barbed wire and discard.</a:t>
            </a:r>
            <a:endParaRPr lang="en-US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0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93</Words>
  <Application>Microsoft Office PowerPoint</Application>
  <PresentationFormat>Widescreen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Acid Test - Beginner</vt:lpstr>
      <vt:lpstr>Acid Test - Intermediate</vt:lpstr>
      <vt:lpstr>Acid Test - Advanced</vt:lpstr>
      <vt:lpstr>PowerPoint Presentation</vt:lpstr>
      <vt:lpstr>Acid Test - Advanced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gladys.henrikson@verizon.net</cp:lastModifiedBy>
  <cp:revision>18</cp:revision>
  <cp:lastPrinted>2020-03-07T04:42:17Z</cp:lastPrinted>
  <dcterms:created xsi:type="dcterms:W3CDTF">2020-03-06T22:32:59Z</dcterms:created>
  <dcterms:modified xsi:type="dcterms:W3CDTF">2020-04-03T02:31:46Z</dcterms:modified>
</cp:coreProperties>
</file>