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4" r:id="rId4"/>
    <p:sldId id="265" r:id="rId5"/>
    <p:sldId id="268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52" d="100"/>
          <a:sy n="52" d="100"/>
        </p:scale>
        <p:origin x="66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A80-F8ED-4CA7-877F-C6E959FDE5B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81D4-DF49-45B5-A486-2EE1FBEB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7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A80-F8ED-4CA7-877F-C6E959FDE5B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81D4-DF49-45B5-A486-2EE1FBEB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6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A80-F8ED-4CA7-877F-C6E959FDE5B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81D4-DF49-45B5-A486-2EE1FBEB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9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A80-F8ED-4CA7-877F-C6E959FDE5B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81D4-DF49-45B5-A486-2EE1FBEB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8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A80-F8ED-4CA7-877F-C6E959FDE5B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81D4-DF49-45B5-A486-2EE1FBEB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4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A80-F8ED-4CA7-877F-C6E959FDE5B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81D4-DF49-45B5-A486-2EE1FBEB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1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A80-F8ED-4CA7-877F-C6E959FDE5B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81D4-DF49-45B5-A486-2EE1FBEB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2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A80-F8ED-4CA7-877F-C6E959FDE5B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81D4-DF49-45B5-A486-2EE1FBEB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2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A80-F8ED-4CA7-877F-C6E959FDE5B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81D4-DF49-45B5-A486-2EE1FBEB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1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A80-F8ED-4CA7-877F-C6E959FDE5B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81D4-DF49-45B5-A486-2EE1FBEB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2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A80-F8ED-4CA7-877F-C6E959FDE5B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81D4-DF49-45B5-A486-2EE1FBEB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7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1A80-F8ED-4CA7-877F-C6E959FDE5B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281D4-DF49-45B5-A486-2EE1FBEB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6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014" y="825911"/>
            <a:ext cx="10005951" cy="5735421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9014" y="232391"/>
            <a:ext cx="10370574" cy="59352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STAY the COURSE</a:t>
            </a:r>
            <a:r>
              <a:rPr lang="en-US" sz="3200" b="1" dirty="0" smtClean="0"/>
              <a:t>: </a:t>
            </a:r>
            <a:r>
              <a:rPr lang="en-US" sz="2400" b="1" dirty="0"/>
              <a:t>f</a:t>
            </a:r>
            <a:r>
              <a:rPr lang="en-US" sz="2400" b="1" dirty="0" smtClean="0"/>
              <a:t>rom </a:t>
            </a:r>
            <a:r>
              <a:rPr lang="en-US" sz="2400" b="1" dirty="0" smtClean="0"/>
              <a:t>Doug </a:t>
            </a:r>
            <a:r>
              <a:rPr lang="en-US" sz="2400" b="1" dirty="0" err="1" smtClean="0"/>
              <a:t>Gerlach</a:t>
            </a:r>
            <a:r>
              <a:rPr lang="en-US" sz="2400" b="1" dirty="0" smtClean="0"/>
              <a:t> – Investing in Troubled Times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194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500715"/>
            <a:ext cx="10928554" cy="612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52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34" y="273246"/>
            <a:ext cx="10751575" cy="615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57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406" y="129969"/>
            <a:ext cx="10515600" cy="608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9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Portfolio </a:t>
            </a:r>
            <a:r>
              <a:rPr lang="en-US" b="1" dirty="0" smtClean="0"/>
              <a:t>Recommendations for Super </a:t>
            </a:r>
            <a:r>
              <a:rPr lang="en-US" b="1" dirty="0"/>
              <a:t>Sectors- Kathleen Richards, Better Investing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Defensive – 29%</a:t>
            </a:r>
          </a:p>
          <a:p>
            <a:pPr lvl="1"/>
            <a:r>
              <a:rPr lang="en-US" dirty="0" smtClean="0"/>
              <a:t>E.g. Consumer Staples, Health Care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Cyclical – 36%</a:t>
            </a:r>
          </a:p>
          <a:p>
            <a:pPr lvl="1"/>
            <a:r>
              <a:rPr lang="en-US" dirty="0" smtClean="0"/>
              <a:t>E.g. Consumer Cyclical, Financials, Basic Materials</a:t>
            </a:r>
            <a:br>
              <a:rPr lang="en-US" dirty="0" smtClean="0"/>
            </a:br>
            <a:endParaRPr lang="en-US" dirty="0" smtClean="0"/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Sensitive – 35%</a:t>
            </a:r>
          </a:p>
          <a:p>
            <a:pPr lvl="1"/>
            <a:r>
              <a:rPr lang="en-US" dirty="0" smtClean="0"/>
              <a:t>E.g.  Industrials, Technology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62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Stay the Course – Advice from </a:t>
            </a:r>
            <a:r>
              <a:rPr lang="en-US" sz="3600" dirty="0" smtClean="0"/>
              <a:t>Doug </a:t>
            </a:r>
            <a:r>
              <a:rPr lang="en-US" sz="3600" dirty="0" err="1" smtClean="0"/>
              <a:t>Gerlach</a:t>
            </a:r>
            <a:r>
              <a:rPr lang="en-US" sz="3600" smtClean="0"/>
              <a:t> </a:t>
            </a:r>
            <a:r>
              <a:rPr lang="en-US" sz="3600" smtClean="0"/>
              <a:t>:</a:t>
            </a:r>
            <a:br>
              <a:rPr lang="en-US" sz="3600" smtClean="0"/>
            </a:br>
            <a:r>
              <a:rPr lang="en-US" sz="3600" smtClean="0"/>
              <a:t>Investing </a:t>
            </a:r>
            <a:r>
              <a:rPr lang="en-US" sz="3600" dirty="0" smtClean="0"/>
              <a:t>in Troubled Times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363" y="1690688"/>
            <a:ext cx="10544452" cy="466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245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42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STAY the COURSE: from Doug Gerlach – Investing in Troubled Times</vt:lpstr>
      <vt:lpstr>PowerPoint Presentation</vt:lpstr>
      <vt:lpstr>PowerPoint Presentation</vt:lpstr>
      <vt:lpstr>PowerPoint Presentation</vt:lpstr>
      <vt:lpstr>Portfolio Recommendations for Super Sectors- Kathleen Richards, Better Investing</vt:lpstr>
      <vt:lpstr>Stay the Course – Advice from Doug Gerlach : Investing in Troubled Times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Doug Gerlach – Investing in Troubled Times</dc:title>
  <dc:creator>gladys.henrikson@verizon.net</dc:creator>
  <cp:lastModifiedBy>gladys.henrikson@verizon.net</cp:lastModifiedBy>
  <cp:revision>21</cp:revision>
  <dcterms:created xsi:type="dcterms:W3CDTF">2020-04-01T22:53:34Z</dcterms:created>
  <dcterms:modified xsi:type="dcterms:W3CDTF">2020-04-07T23:58:37Z</dcterms:modified>
</cp:coreProperties>
</file>