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8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AF1B-30A0-4876-940D-F19660ED9D5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5111-3A55-4BA6-B5B9-F48ADE84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9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AF1B-30A0-4876-940D-F19660ED9D5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5111-3A55-4BA6-B5B9-F48ADE84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7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AF1B-30A0-4876-940D-F19660ED9D5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5111-3A55-4BA6-B5B9-F48ADE84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4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AF1B-30A0-4876-940D-F19660ED9D5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5111-3A55-4BA6-B5B9-F48ADE84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8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AF1B-30A0-4876-940D-F19660ED9D5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5111-3A55-4BA6-B5B9-F48ADE84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7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AF1B-30A0-4876-940D-F19660ED9D5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5111-3A55-4BA6-B5B9-F48ADE84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AF1B-30A0-4876-940D-F19660ED9D5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5111-3A55-4BA6-B5B9-F48ADE84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3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AF1B-30A0-4876-940D-F19660ED9D5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5111-3A55-4BA6-B5B9-F48ADE84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5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AF1B-30A0-4876-940D-F19660ED9D5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5111-3A55-4BA6-B5B9-F48ADE84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6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AF1B-30A0-4876-940D-F19660ED9D5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5111-3A55-4BA6-B5B9-F48ADE84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7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AF1B-30A0-4876-940D-F19660ED9D5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5111-3A55-4BA6-B5B9-F48ADE84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0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FAF1B-30A0-4876-940D-F19660ED9D5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15111-3A55-4BA6-B5B9-F48ADE84D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6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3336" y="1"/>
            <a:ext cx="10515600" cy="70408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Steps to a presentation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" y="978408"/>
            <a:ext cx="115397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Pick a Layout design (i.e. blank slide, title only, title and content, etc.)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Choose and use a Copy and Paste tool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Use Insert and text box for copy and paste dialogue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Use insert and shapes or insert and clipboard or insert and pictures to add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Your slides should build upon each other, tell a story or make a point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Number your slides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Use a Slide Master to keep the same format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Experiment with different fonts, fill colors, alignment, arrangement and animation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Click on new slide to keep current slide format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Click on slide show view at time of presentation  </a:t>
            </a:r>
          </a:p>
          <a:p>
            <a:pPr marL="342900" indent="-342900">
              <a:buAutoNum type="arabicPeriod"/>
            </a:pPr>
            <a:endParaRPr lang="en-US" sz="2400" dirty="0"/>
          </a:p>
        </p:txBody>
      </p:sp>
      <p:sp>
        <p:nvSpPr>
          <p:cNvPr id="6" name="Down Arrow 5"/>
          <p:cNvSpPr/>
          <p:nvPr/>
        </p:nvSpPr>
        <p:spPr>
          <a:xfrm>
            <a:off x="9994392" y="6138803"/>
            <a:ext cx="448056" cy="841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748272" y="6291072"/>
            <a:ext cx="33924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66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Steps to a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to a presentation</dc:title>
  <dc:creator>Microsoft account</dc:creator>
  <cp:lastModifiedBy>Microsoft account</cp:lastModifiedBy>
  <cp:revision>3</cp:revision>
  <dcterms:created xsi:type="dcterms:W3CDTF">2021-04-17T02:22:50Z</dcterms:created>
  <dcterms:modified xsi:type="dcterms:W3CDTF">2021-04-17T02:39:36Z</dcterms:modified>
</cp:coreProperties>
</file>