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2" d="100"/>
          <a:sy n="52" d="100"/>
        </p:scale>
        <p:origin x="4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04817-D18D-4BF6-ABC7-7E8746BF80A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C184F-5A6B-4B60-9132-B8FF19ABE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14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C184F-5A6B-4B60-9132-B8FF19ABE3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54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C184F-5A6B-4B60-9132-B8FF19ABE3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27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C184F-5A6B-4B60-9132-B8FF19ABE3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89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CAB3-85FF-4C14-A61F-5F22629F218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77CD-AD28-45C4-B668-D9D5D51F7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CAB3-85FF-4C14-A61F-5F22629F218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77CD-AD28-45C4-B668-D9D5D51F7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4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CAB3-85FF-4C14-A61F-5F22629F218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77CD-AD28-45C4-B668-D9D5D51F7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0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CAB3-85FF-4C14-A61F-5F22629F218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77CD-AD28-45C4-B668-D9D5D51F7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CAB3-85FF-4C14-A61F-5F22629F218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77CD-AD28-45C4-B668-D9D5D51F7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6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CAB3-85FF-4C14-A61F-5F22629F218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77CD-AD28-45C4-B668-D9D5D51F7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69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CAB3-85FF-4C14-A61F-5F22629F218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77CD-AD28-45C4-B668-D9D5D51F7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7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CAB3-85FF-4C14-A61F-5F22629F218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77CD-AD28-45C4-B668-D9D5D51F7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3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CAB3-85FF-4C14-A61F-5F22629F218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77CD-AD28-45C4-B668-D9D5D51F7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5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CAB3-85FF-4C14-A61F-5F22629F218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77CD-AD28-45C4-B668-D9D5D51F7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9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CAB3-85FF-4C14-A61F-5F22629F218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A77CD-AD28-45C4-B668-D9D5D51F7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6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6CAB3-85FF-4C14-A61F-5F22629F2183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A77CD-AD28-45C4-B668-D9D5D51F7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5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620" y="461705"/>
            <a:ext cx="9851922" cy="596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0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25" y="661987"/>
            <a:ext cx="6762750" cy="55340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7025" y="814387"/>
            <a:ext cx="6762750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360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705" y="294967"/>
            <a:ext cx="7937947" cy="623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299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Sheryl Patterson</dc:creator>
  <cp:lastModifiedBy>Sheryl Patterson</cp:lastModifiedBy>
  <cp:revision>1</cp:revision>
  <dcterms:created xsi:type="dcterms:W3CDTF">2017-09-21T21:14:33Z</dcterms:created>
  <dcterms:modified xsi:type="dcterms:W3CDTF">2017-09-21T21:15:09Z</dcterms:modified>
</cp:coreProperties>
</file>