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notesMasterIdLst>
    <p:notesMasterId r:id="rId9"/>
  </p:notesMasterIdLst>
  <p:handoutMasterIdLst>
    <p:handoutMasterId r:id="rId10"/>
  </p:handoutMasterIdLst>
  <p:sldIdLst>
    <p:sldId id="256" r:id="rId2"/>
    <p:sldId id="305" r:id="rId3"/>
    <p:sldId id="293" r:id="rId4"/>
    <p:sldId id="294" r:id="rId5"/>
    <p:sldId id="297" r:id="rId6"/>
    <p:sldId id="302" r:id="rId7"/>
    <p:sldId id="30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6332" autoAdjust="0"/>
  </p:normalViewPr>
  <p:slideViewPr>
    <p:cSldViewPr snapToGrid="0" snapToObjects="1">
      <p:cViewPr varScale="1">
        <p:scale>
          <a:sx n="40" d="100"/>
          <a:sy n="40" d="100"/>
        </p:scale>
        <p:origin x="34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72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E0332-08F0-0F40-98E3-E4ABF1FFC5C8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AC368-7DB1-774A-9240-28819EC8E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3DD08-B017-9D4C-BF9D-0D1D63996D78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78C68-83E5-604B-8727-62446E339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51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0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4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8/16/2019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8/16/2019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MicNova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ATD-B-TO Presentation</a:t>
            </a:r>
          </a:p>
          <a:p>
            <a:r>
              <a:rPr lang="en-US" dirty="0"/>
              <a:t>8/14/19</a:t>
            </a:r>
          </a:p>
          <a:p>
            <a:r>
              <a:rPr lang="en-US" dirty="0"/>
              <a:t>Sandy </a:t>
            </a:r>
            <a:r>
              <a:rPr lang="en-US" dirty="0" smtClean="0"/>
              <a:t>Caster – Part 2 of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7"/>
    </mc:Choice>
    <mc:Fallback xmlns="">
      <p:transition xmlns:p14="http://schemas.microsoft.com/office/powerpoint/2010/main" spd="slow" advTm="1465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8B2F0D7-A714-764A-88F8-4018F7A48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74551"/>
            <a:ext cx="8093034" cy="606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4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5" y="229810"/>
            <a:ext cx="8198544" cy="2068286"/>
          </a:xfrm>
        </p:spPr>
        <p:txBody>
          <a:bodyPr/>
          <a:lstStyle/>
          <a:p>
            <a:r>
              <a:rPr lang="en-US" dirty="0">
                <a:effectLst/>
              </a:rPr>
              <a:t>Growth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81332" y="4983504"/>
            <a:ext cx="733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FY19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sz="2400" dirty="0"/>
              <a:t>332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CA85FB3-BFC0-234F-A1E1-4A1286B6E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54A17C-BCED-B448-A6BB-E8B728572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3"/>
            <a:ext cx="9144000" cy="68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7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5" y="229810"/>
            <a:ext cx="8198544" cy="2068286"/>
          </a:xfrm>
        </p:spPr>
        <p:txBody>
          <a:bodyPr/>
          <a:lstStyle/>
          <a:p>
            <a:r>
              <a:rPr lang="en-US" dirty="0">
                <a:effectLst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89D62EB-A1E7-F14A-88F0-11051D12B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1" y="229810"/>
            <a:ext cx="8198543" cy="6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5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51D6F9D8-4EC2-B44A-B9D7-6B6FAD785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1863"/>
            <a:ext cx="8229600" cy="616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6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201998E-22E3-0647-90F1-B7151736A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9086"/>
            <a:ext cx="8349355" cy="613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45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D661B555-8D90-8B46-A019-F92A155E2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49555"/>
            <a:ext cx="8215242" cy="603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306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21418</TotalTime>
  <Words>20</Words>
  <Application>Microsoft Office PowerPoint</Application>
  <PresentationFormat>On-screen Show (4:3)</PresentationFormat>
  <Paragraphs>13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Courier New</vt:lpstr>
      <vt:lpstr>Palatino Linotype</vt:lpstr>
      <vt:lpstr>Executive</vt:lpstr>
      <vt:lpstr>MicNova</vt:lpstr>
      <vt:lpstr> </vt:lpstr>
      <vt:lpstr>Growth   </vt:lpstr>
      <vt:lpstr>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MicNova</dc:title>
  <dc:creator>Sandra Caster</dc:creator>
  <cp:lastModifiedBy>gladys.henrikson@verizon.net</cp:lastModifiedBy>
  <cp:revision>193</cp:revision>
  <cp:lastPrinted>2019-03-13T00:37:14Z</cp:lastPrinted>
  <dcterms:created xsi:type="dcterms:W3CDTF">2019-01-03T19:51:21Z</dcterms:created>
  <dcterms:modified xsi:type="dcterms:W3CDTF">2019-08-17T02:08:38Z</dcterms:modified>
</cp:coreProperties>
</file>