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notesMasterIdLst>
    <p:notesMasterId r:id="rId9"/>
  </p:notesMasterIdLst>
  <p:handoutMasterIdLst>
    <p:handoutMasterId r:id="rId10"/>
  </p:handoutMasterIdLst>
  <p:sldIdLst>
    <p:sldId id="256" r:id="rId2"/>
    <p:sldId id="300" r:id="rId3"/>
    <p:sldId id="329" r:id="rId4"/>
    <p:sldId id="265" r:id="rId5"/>
    <p:sldId id="278" r:id="rId6"/>
    <p:sldId id="311" r:id="rId7"/>
    <p:sldId id="33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6332" autoAdjust="0"/>
  </p:normalViewPr>
  <p:slideViewPr>
    <p:cSldViewPr snapToGrid="0" snapToObjects="1">
      <p:cViewPr varScale="1">
        <p:scale>
          <a:sx n="40" d="100"/>
          <a:sy n="40" d="100"/>
        </p:scale>
        <p:origin x="34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2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E0332-08F0-0F40-98E3-E4ABF1FFC5C8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AC368-7DB1-774A-9240-28819EC8E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3DD08-B017-9D4C-BF9D-0D1D63996D78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78C68-83E5-604B-8727-62446E339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5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9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52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Judgment:  Sales</a:t>
            </a:r>
            <a:r>
              <a:rPr lang="en-US" baseline="0" dirty="0"/>
              <a:t> growth= 17;  EPS growth= 15%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8C68-83E5-604B-8727-62446E3390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3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8/16/2019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8/16/2019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MicNova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ATD-B-TO Presentation</a:t>
            </a:r>
          </a:p>
          <a:p>
            <a:r>
              <a:rPr lang="en-US" dirty="0"/>
              <a:t>8/14/19</a:t>
            </a:r>
          </a:p>
          <a:p>
            <a:r>
              <a:rPr lang="en-US" dirty="0"/>
              <a:t>Sandy </a:t>
            </a:r>
            <a:r>
              <a:rPr lang="en-US" dirty="0" smtClean="0"/>
              <a:t>Caster Part 3 of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7"/>
    </mc:Choice>
    <mc:Fallback xmlns="">
      <p:transition xmlns:p14="http://schemas.microsoft.com/office/powerpoint/2010/main" spd="slow" advTm="1465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99A917B-8E5B-B84F-AB1B-24E0403D0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075" y="115784"/>
            <a:ext cx="8597850" cy="63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3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EAFE0-1F4B-1E4D-9D8D-65306B85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0E3AF89-6F7E-3340-9A1F-EB5081687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87" y="163286"/>
            <a:ext cx="8528225" cy="62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Cannabis Opportunity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B98B5A6-DC7E-0E49-B8BA-C7DAC2C10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ALIMENTATION COUCHE-TARD AND CANOPY GROWTH JOIN FORCES TO LAUNCH A PREMIUM CANNABIS RETAIL BRAND IN LONDON, ONTARIO. February 21, 2019</a:t>
            </a:r>
            <a:endParaRPr lang="en-US" dirty="0"/>
          </a:p>
          <a:p>
            <a:r>
              <a:rPr lang="en-US" dirty="0"/>
              <a:t>"Couche-Tard is excited to make this </a:t>
            </a:r>
            <a:r>
              <a:rPr lang="en-US" b="1" dirty="0"/>
              <a:t>strategic investment in Fire &amp; Flower</a:t>
            </a:r>
            <a:r>
              <a:rPr lang="en-US" dirty="0"/>
              <a:t>, with a path to a controlling stake, will enable us to leverage their leadership, network and advanced digital platform to accelerate our journey in this new and flourishing sector.”  </a:t>
            </a:r>
            <a:r>
              <a:rPr lang="en-US" b="1" dirty="0"/>
              <a:t>August 7, 2019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14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effectLst/>
              </a:rPr>
              <a:t>ValueLine</a:t>
            </a:r>
            <a:r>
              <a:rPr lang="en-US" b="1" dirty="0">
                <a:effectLst/>
              </a:rPr>
              <a:t>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CED8931-A8E7-C94F-B501-0B924F5A7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95CD2C-566B-6F4B-BAF5-1ACF415F1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92" y="1493322"/>
            <a:ext cx="7647215" cy="4171208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xmlns="" id="{147663E7-50EE-D445-B191-9108D3AE3E3F}"/>
              </a:ext>
            </a:extLst>
          </p:cNvPr>
          <p:cNvSpPr/>
          <p:nvPr/>
        </p:nvSpPr>
        <p:spPr>
          <a:xfrm>
            <a:off x="748388" y="3090529"/>
            <a:ext cx="2244194" cy="800136"/>
          </a:xfrm>
          <a:prstGeom prst="frame">
            <a:avLst>
              <a:gd name="adj1" fmla="val 4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1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C7F555-B0BE-E945-B867-3AEE2FB3F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857250"/>
            <a:ext cx="5803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4C1FE2AC-A253-0042-9979-26DD3214E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478734"/>
            <a:ext cx="8581592" cy="590053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xmlns="" id="{8B096A5B-67AE-774C-A0C1-89D26C9BDAD4}"/>
              </a:ext>
            </a:extLst>
          </p:cNvPr>
          <p:cNvSpPr/>
          <p:nvPr/>
        </p:nvSpPr>
        <p:spPr>
          <a:xfrm>
            <a:off x="344384" y="6008913"/>
            <a:ext cx="4393871" cy="37035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27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21417</TotalTime>
  <Words>102</Words>
  <Application>Microsoft Office PowerPoint</Application>
  <PresentationFormat>On-screen Show (4:3)</PresentationFormat>
  <Paragraphs>13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Courier New</vt:lpstr>
      <vt:lpstr>Palatino Linotype</vt:lpstr>
      <vt:lpstr>Executive</vt:lpstr>
      <vt:lpstr>MicNova</vt:lpstr>
      <vt:lpstr>PowerPoint Presentation</vt:lpstr>
      <vt:lpstr>PowerPoint Presentation</vt:lpstr>
      <vt:lpstr>Cannabis Opportunity</vt:lpstr>
      <vt:lpstr>ValueLine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MicNova</dc:title>
  <dc:creator>Sandra Caster</dc:creator>
  <cp:lastModifiedBy>gladys.henrikson@verizon.net</cp:lastModifiedBy>
  <cp:revision>193</cp:revision>
  <cp:lastPrinted>2019-03-13T00:37:14Z</cp:lastPrinted>
  <dcterms:created xsi:type="dcterms:W3CDTF">2019-01-03T19:51:21Z</dcterms:created>
  <dcterms:modified xsi:type="dcterms:W3CDTF">2019-08-17T02:15:19Z</dcterms:modified>
</cp:coreProperties>
</file>