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9" r:id="rId1"/>
  </p:sldMasterIdLst>
  <p:notesMasterIdLst>
    <p:notesMasterId r:id="rId10"/>
  </p:notesMasterIdLst>
  <p:handoutMasterIdLst>
    <p:handoutMasterId r:id="rId11"/>
  </p:handoutMasterIdLst>
  <p:sldIdLst>
    <p:sldId id="256" r:id="rId2"/>
    <p:sldId id="267" r:id="rId3"/>
    <p:sldId id="268" r:id="rId4"/>
    <p:sldId id="270" r:id="rId5"/>
    <p:sldId id="271" r:id="rId6"/>
    <p:sldId id="272" r:id="rId7"/>
    <p:sldId id="331" r:id="rId8"/>
    <p:sldId id="277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86332" autoAdjust="0"/>
  </p:normalViewPr>
  <p:slideViewPr>
    <p:cSldViewPr snapToGrid="0" snapToObjects="1">
      <p:cViewPr varScale="1">
        <p:scale>
          <a:sx n="40" d="100"/>
          <a:sy n="40" d="100"/>
        </p:scale>
        <p:origin x="346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4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-3728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E0332-08F0-0F40-98E3-E4ABF1FFC5C8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EAC368-7DB1-774A-9240-28819EC8E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7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3DD08-B017-9D4C-BF9D-0D1D63996D78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78C68-83E5-604B-8727-62446E339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51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Judgment:  Sales</a:t>
            </a:r>
            <a:r>
              <a:rPr lang="en-US" baseline="0" dirty="0"/>
              <a:t> growth= 13;  EPS growth= 15.3%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5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54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473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8/16/2019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Footer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8/16/2019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8/16/2019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8/16/2019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8/16/2019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8/16/2019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8/16/2019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8/16/2019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rpo.couche-tard.com/en/" TargetMode="External"/><Relationship Id="rId2" Type="http://schemas.openxmlformats.org/officeDocument/2006/relationships/hyperlink" Target="https://ssg.betterinvesting.org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MicNova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ATD-B-TO Presentation</a:t>
            </a:r>
          </a:p>
          <a:p>
            <a:r>
              <a:rPr lang="en-US" dirty="0"/>
              <a:t>8/14/19</a:t>
            </a:r>
          </a:p>
          <a:p>
            <a:r>
              <a:rPr lang="en-US" dirty="0"/>
              <a:t>Sandy </a:t>
            </a:r>
            <a:r>
              <a:rPr lang="en-US" dirty="0" smtClean="0"/>
              <a:t>Caster - Part 4 of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07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57"/>
    </mc:Choice>
    <mc:Fallback xmlns="">
      <p:transition xmlns:p14="http://schemas.microsoft.com/office/powerpoint/2010/main" spd="slow" advTm="1465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SSG Visual Analysis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DC1774F2-34AA-B740-872B-E5972BA8DC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630196"/>
            <a:ext cx="8229600" cy="446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42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SSG Quality and Management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16ADC375-1EAB-6F46-9ED4-E8021BD98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68070"/>
            <a:ext cx="8229600" cy="379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09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SSG PE History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B031858-B2E4-4B46-A498-904BFB2F3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2201D5F-F90E-8C49-80BD-778805090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93" y="1699206"/>
            <a:ext cx="8549814" cy="426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1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SSG Risk &amp; Reward</a:t>
            </a:r>
          </a:p>
        </p:txBody>
      </p:sp>
      <p:sp>
        <p:nvSpPr>
          <p:cNvPr id="7" name="Frame 6"/>
          <p:cNvSpPr/>
          <p:nvPr/>
        </p:nvSpPr>
        <p:spPr>
          <a:xfrm>
            <a:off x="2574127" y="2284534"/>
            <a:ext cx="460702" cy="211686"/>
          </a:xfrm>
          <a:prstGeom prst="fram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/>
          <p:cNvSpPr/>
          <p:nvPr/>
        </p:nvSpPr>
        <p:spPr>
          <a:xfrm>
            <a:off x="2545905" y="2235699"/>
            <a:ext cx="488924" cy="318412"/>
          </a:xfrm>
          <a:prstGeom prst="fram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2687015" y="2797320"/>
            <a:ext cx="460702" cy="349457"/>
          </a:xfrm>
          <a:prstGeom prst="fram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8500908D-BD1B-A449-8B2E-4DE5833F8E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1450" y="1600200"/>
            <a:ext cx="7001099" cy="4525963"/>
          </a:xfrm>
          <a:prstGeom prst="rect">
            <a:avLst/>
          </a:prstGeom>
        </p:spPr>
      </p:pic>
      <p:sp>
        <p:nvSpPr>
          <p:cNvPr id="11" name="Frame 10">
            <a:extLst>
              <a:ext uri="{FF2B5EF4-FFF2-40B4-BE49-F238E27FC236}">
                <a16:creationId xmlns="" xmlns:a16="http://schemas.microsoft.com/office/drawing/2014/main" id="{B7013FDB-41DE-B948-9A33-39163A46FA81}"/>
              </a:ext>
            </a:extLst>
          </p:cNvPr>
          <p:cNvSpPr/>
          <p:nvPr/>
        </p:nvSpPr>
        <p:spPr>
          <a:xfrm>
            <a:off x="2628248" y="2235699"/>
            <a:ext cx="434803" cy="349458"/>
          </a:xfrm>
          <a:prstGeom prst="frame">
            <a:avLst>
              <a:gd name="adj1" fmla="val 137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="" xmlns:a16="http://schemas.microsoft.com/office/drawing/2014/main" id="{CA475CD8-17A5-2A4A-A438-CC15C5C27C49}"/>
              </a:ext>
            </a:extLst>
          </p:cNvPr>
          <p:cNvSpPr/>
          <p:nvPr/>
        </p:nvSpPr>
        <p:spPr>
          <a:xfrm>
            <a:off x="2790701" y="2797320"/>
            <a:ext cx="357016" cy="349457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ame 13">
            <a:extLst>
              <a:ext uri="{FF2B5EF4-FFF2-40B4-BE49-F238E27FC236}">
                <a16:creationId xmlns="" xmlns:a16="http://schemas.microsoft.com/office/drawing/2014/main" id="{4457F21A-9BE1-D649-9D29-867F8DA32FFC}"/>
              </a:ext>
            </a:extLst>
          </p:cNvPr>
          <p:cNvSpPr/>
          <p:nvPr/>
        </p:nvSpPr>
        <p:spPr>
          <a:xfrm>
            <a:off x="4310743" y="4383152"/>
            <a:ext cx="542049" cy="426353"/>
          </a:xfrm>
          <a:prstGeom prst="frame">
            <a:avLst>
              <a:gd name="adj1" fmla="val 137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745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SSG Summary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E305435-F5A4-DB4F-8267-726309F49B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DA0A0FB-6332-9D46-8A22-8F99F97D6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638" y="410646"/>
            <a:ext cx="7504723" cy="571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29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AEB8FE-07AA-934D-A5E4-C6ECCE5F4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1FC1DBEB-B6D4-E947-AD47-12C671991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0669" y="451370"/>
            <a:ext cx="6003271" cy="611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82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BetterInvesting</a:t>
            </a:r>
            <a:r>
              <a:rPr lang="en-US" dirty="0"/>
              <a:t>/</a:t>
            </a:r>
            <a:r>
              <a:rPr lang="en-US" dirty="0" err="1"/>
              <a:t>Manifestinvesting</a:t>
            </a:r>
            <a:r>
              <a:rPr lang="en-US" dirty="0"/>
              <a:t>- Roundtable Presentation - July 30, 2019 Presenter- Ken </a:t>
            </a:r>
            <a:r>
              <a:rPr lang="en-US" dirty="0" err="1"/>
              <a:t>Kavula</a:t>
            </a:r>
            <a:r>
              <a:rPr lang="en-US" dirty="0"/>
              <a:t>   </a:t>
            </a:r>
          </a:p>
          <a:p>
            <a:r>
              <a:rPr lang="en-US" dirty="0">
                <a:hlinkClick r:id="rId2"/>
              </a:rPr>
              <a:t>https://ssg.betterinvesting.org/</a:t>
            </a:r>
            <a:r>
              <a:rPr lang="en-US" dirty="0"/>
              <a:t> - SSG PLUS</a:t>
            </a:r>
          </a:p>
          <a:p>
            <a:r>
              <a:rPr lang="en-US" dirty="0" err="1"/>
              <a:t>ValueLine</a:t>
            </a:r>
            <a:r>
              <a:rPr lang="en-US" dirty="0"/>
              <a:t> - ATDB.TO  </a:t>
            </a:r>
            <a:r>
              <a:rPr lang="mr-IN" dirty="0"/>
              <a:t>–</a:t>
            </a:r>
            <a:r>
              <a:rPr lang="en-US" dirty="0"/>
              <a:t> 7/19/2019</a:t>
            </a:r>
          </a:p>
          <a:p>
            <a:r>
              <a:rPr lang="en-US" dirty="0">
                <a:hlinkClick r:id="rId3"/>
              </a:rPr>
              <a:t>https://corpo.couche-tard.com/en/</a:t>
            </a:r>
            <a:r>
              <a:rPr lang="en-US" dirty="0"/>
              <a:t> - </a:t>
            </a:r>
          </a:p>
          <a:p>
            <a:pPr lvl="1"/>
            <a:r>
              <a:rPr lang="en-US" dirty="0"/>
              <a:t>- 2019 Annual Report </a:t>
            </a:r>
          </a:p>
          <a:p>
            <a:pPr lvl="1"/>
            <a:r>
              <a:rPr lang="en-US" dirty="0"/>
              <a:t>- July 2019 Investor Presentation</a:t>
            </a:r>
          </a:p>
          <a:p>
            <a:r>
              <a:rPr lang="en-US" dirty="0"/>
              <a:t>Morningstar - ANCUF - Key Ratios</a:t>
            </a:r>
          </a:p>
          <a:p>
            <a:r>
              <a:rPr lang="en-US" dirty="0" err="1"/>
              <a:t>Zacks.com</a:t>
            </a:r>
            <a:r>
              <a:rPr lang="en-US" dirty="0"/>
              <a:t> – stock screener</a:t>
            </a:r>
          </a:p>
          <a:p>
            <a:r>
              <a:rPr lang="en-US" dirty="0" err="1"/>
              <a:t>ManifestInvesting.com</a:t>
            </a:r>
            <a:r>
              <a:rPr lang="en-US" dirty="0"/>
              <a:t> – stock screener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0805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21416</TotalTime>
  <Words>95</Words>
  <Application>Microsoft Office PowerPoint</Application>
  <PresentationFormat>On-screen Show (4:3)</PresentationFormat>
  <Paragraphs>24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Century Gothic</vt:lpstr>
      <vt:lpstr>Courier New</vt:lpstr>
      <vt:lpstr>Mangal</vt:lpstr>
      <vt:lpstr>Palatino Linotype</vt:lpstr>
      <vt:lpstr>Executive</vt:lpstr>
      <vt:lpstr>MicNova</vt:lpstr>
      <vt:lpstr>SSG Visual Analysis</vt:lpstr>
      <vt:lpstr>SSG Quality and Management </vt:lpstr>
      <vt:lpstr>SSG PE History </vt:lpstr>
      <vt:lpstr>SSG Risk &amp; Reward</vt:lpstr>
      <vt:lpstr>SSG Summary </vt:lpstr>
      <vt:lpstr>PowerPoint Presentation</vt:lpstr>
      <vt:lpstr>Resources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MicNova</dc:title>
  <dc:creator>Sandra Caster</dc:creator>
  <cp:lastModifiedBy>gladys.henrikson@verizon.net</cp:lastModifiedBy>
  <cp:revision>192</cp:revision>
  <cp:lastPrinted>2019-03-13T00:37:14Z</cp:lastPrinted>
  <dcterms:created xsi:type="dcterms:W3CDTF">2019-01-03T19:51:21Z</dcterms:created>
  <dcterms:modified xsi:type="dcterms:W3CDTF">2019-08-17T02:17:56Z</dcterms:modified>
</cp:coreProperties>
</file>