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0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E7BB8-515D-45FA-861E-8E3B1130F69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3B72-A70B-44E0-BF6F-65BFC743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3B72-A70B-44E0-BF6F-65BFC74304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8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3B72-A70B-44E0-BF6F-65BFC74304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6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9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4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5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8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2D91-50D6-475E-9235-95E89DE3C4A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58E81-9478-4D57-8FF1-4B183F86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62" y="121920"/>
            <a:ext cx="11241178" cy="645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3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46" y="883920"/>
            <a:ext cx="1067293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4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Sheryl</cp:lastModifiedBy>
  <cp:revision>1</cp:revision>
  <dcterms:created xsi:type="dcterms:W3CDTF">2020-03-31T20:20:16Z</dcterms:created>
  <dcterms:modified xsi:type="dcterms:W3CDTF">2020-03-31T20:21:23Z</dcterms:modified>
</cp:coreProperties>
</file>