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8" r:id="rId3"/>
    <p:sldId id="257" r:id="rId4"/>
    <p:sldId id="259" r:id="rId5"/>
    <p:sldId id="260" r:id="rId6"/>
    <p:sldId id="258" r:id="rId7"/>
    <p:sldId id="262" r:id="rId8"/>
    <p:sldId id="261" r:id="rId9"/>
    <p:sldId id="264" r:id="rId10"/>
    <p:sldId id="283" r:id="rId11"/>
    <p:sldId id="275" r:id="rId12"/>
    <p:sldId id="268" r:id="rId13"/>
    <p:sldId id="266" r:id="rId14"/>
    <p:sldId id="270" r:id="rId15"/>
    <p:sldId id="272" r:id="rId16"/>
    <p:sldId id="277" r:id="rId17"/>
    <p:sldId id="276" r:id="rId18"/>
    <p:sldId id="271" r:id="rId19"/>
    <p:sldId id="273" r:id="rId20"/>
    <p:sldId id="274" r:id="rId21"/>
    <p:sldId id="269" r:id="rId22"/>
    <p:sldId id="280" r:id="rId23"/>
    <p:sldId id="267" r:id="rId24"/>
    <p:sldId id="279" r:id="rId25"/>
    <p:sldId id="281" r:id="rId26"/>
    <p:sldId id="282" r:id="rId27"/>
    <p:sldId id="265" r:id="rId28"/>
    <p:sldId id="287" r:id="rId29"/>
    <p:sldId id="285" r:id="rId30"/>
    <p:sldId id="284" r:id="rId31"/>
    <p:sldId id="286" r:id="rId32"/>
    <p:sldId id="288" r:id="rId33"/>
    <p:sldId id="291" r:id="rId34"/>
    <p:sldId id="290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DBC5E8-41F3-4E58-9FB5-60FB817D0396}">
          <p14:sldIdLst>
            <p14:sldId id="256"/>
            <p14:sldId id="278"/>
            <p14:sldId id="257"/>
          </p14:sldIdLst>
        </p14:section>
        <p14:section name="Untitled Section" id="{5D81334B-0353-4BDE-B714-716E5E4E63C6}">
          <p14:sldIdLst>
            <p14:sldId id="259"/>
            <p14:sldId id="260"/>
            <p14:sldId id="258"/>
            <p14:sldId id="262"/>
            <p14:sldId id="261"/>
            <p14:sldId id="264"/>
            <p14:sldId id="283"/>
            <p14:sldId id="275"/>
            <p14:sldId id="268"/>
            <p14:sldId id="266"/>
            <p14:sldId id="270"/>
            <p14:sldId id="272"/>
            <p14:sldId id="277"/>
            <p14:sldId id="276"/>
            <p14:sldId id="271"/>
            <p14:sldId id="273"/>
            <p14:sldId id="274"/>
            <p14:sldId id="269"/>
            <p14:sldId id="280"/>
            <p14:sldId id="267"/>
            <p14:sldId id="279"/>
            <p14:sldId id="281"/>
            <p14:sldId id="282"/>
            <p14:sldId id="265"/>
            <p14:sldId id="287"/>
            <p14:sldId id="285"/>
            <p14:sldId id="284"/>
            <p14:sldId id="286"/>
            <p14:sldId id="288"/>
            <p14:sldId id="291"/>
            <p14:sldId id="290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A9A0F2-C8D8-4D9C-9164-A1F67675B8DF}" v="636" dt="2023-09-22T00:40:54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M. Smith" userId="d714997fb52921a8" providerId="LiveId" clId="{67A9A0F2-C8D8-4D9C-9164-A1F67675B8DF}"/>
    <pc:docChg chg="undo custSel addSld delSld modSld sldOrd addSection modSection">
      <pc:chgData name="Patrick M. Smith" userId="d714997fb52921a8" providerId="LiveId" clId="{67A9A0F2-C8D8-4D9C-9164-A1F67675B8DF}" dt="2023-09-22T00:46:49.285" v="1418"/>
      <pc:docMkLst>
        <pc:docMk/>
      </pc:docMkLst>
      <pc:sldChg chg="modSp mod">
        <pc:chgData name="Patrick M. Smith" userId="d714997fb52921a8" providerId="LiveId" clId="{67A9A0F2-C8D8-4D9C-9164-A1F67675B8DF}" dt="2023-09-04T20:26:10.785" v="498" actId="113"/>
        <pc:sldMkLst>
          <pc:docMk/>
          <pc:sldMk cId="1854072521" sldId="256"/>
        </pc:sldMkLst>
        <pc:spChg chg="mod">
          <ac:chgData name="Patrick M. Smith" userId="d714997fb52921a8" providerId="LiveId" clId="{67A9A0F2-C8D8-4D9C-9164-A1F67675B8DF}" dt="2023-09-04T20:26:10.785" v="498" actId="113"/>
          <ac:spMkLst>
            <pc:docMk/>
            <pc:sldMk cId="1854072521" sldId="256"/>
            <ac:spMk id="3" creationId="{F0856817-CB07-FABC-6A31-9E35DC3261BC}"/>
          </ac:spMkLst>
        </pc:spChg>
      </pc:sldChg>
      <pc:sldChg chg="addSp delSp modSp mod delAnim modAnim">
        <pc:chgData name="Patrick M. Smith" userId="d714997fb52921a8" providerId="LiveId" clId="{67A9A0F2-C8D8-4D9C-9164-A1F67675B8DF}" dt="2023-09-04T20:45:23.722" v="563" actId="207"/>
        <pc:sldMkLst>
          <pc:docMk/>
          <pc:sldMk cId="2584360658" sldId="257"/>
        </pc:sldMkLst>
        <pc:spChg chg="add mod">
          <ac:chgData name="Patrick M. Smith" userId="d714997fb52921a8" providerId="LiveId" clId="{67A9A0F2-C8D8-4D9C-9164-A1F67675B8DF}" dt="2023-09-04T20:32:22.558" v="532" actId="12788"/>
          <ac:spMkLst>
            <pc:docMk/>
            <pc:sldMk cId="2584360658" sldId="257"/>
            <ac:spMk id="2" creationId="{8553F0E2-4718-E418-4B4F-3A83673AFCF1}"/>
          </ac:spMkLst>
        </pc:spChg>
        <pc:spChg chg="add del mod">
          <ac:chgData name="Patrick M. Smith" userId="d714997fb52921a8" providerId="LiveId" clId="{67A9A0F2-C8D8-4D9C-9164-A1F67675B8DF}" dt="2023-09-04T07:10:28.904" v="141"/>
          <ac:spMkLst>
            <pc:docMk/>
            <pc:sldMk cId="2584360658" sldId="257"/>
            <ac:spMk id="3" creationId="{08C2C928-A4B4-9C43-4439-1CE345666A23}"/>
          </ac:spMkLst>
        </pc:spChg>
        <pc:spChg chg="add mod">
          <ac:chgData name="Patrick M. Smith" userId="d714997fb52921a8" providerId="LiveId" clId="{67A9A0F2-C8D8-4D9C-9164-A1F67675B8DF}" dt="2023-09-04T20:45:23.722" v="563" actId="207"/>
          <ac:spMkLst>
            <pc:docMk/>
            <pc:sldMk cId="2584360658" sldId="257"/>
            <ac:spMk id="3" creationId="{D12353B7-46C4-AC4A-50B4-B3CA5375A752}"/>
          </ac:spMkLst>
        </pc:spChg>
        <pc:spChg chg="del mod">
          <ac:chgData name="Patrick M. Smith" userId="d714997fb52921a8" providerId="LiveId" clId="{67A9A0F2-C8D8-4D9C-9164-A1F67675B8DF}" dt="2023-09-04T07:04:16.495" v="78"/>
          <ac:spMkLst>
            <pc:docMk/>
            <pc:sldMk cId="2584360658" sldId="257"/>
            <ac:spMk id="4" creationId="{0B6C0731-F33A-7DC4-D70E-B1F3E81D1206}"/>
          </ac:spMkLst>
        </pc:spChg>
        <pc:spChg chg="add del mod">
          <ac:chgData name="Patrick M. Smith" userId="d714997fb52921a8" providerId="LiveId" clId="{67A9A0F2-C8D8-4D9C-9164-A1F67675B8DF}" dt="2023-09-04T07:26:31.656" v="336" actId="21"/>
          <ac:spMkLst>
            <pc:docMk/>
            <pc:sldMk cId="2584360658" sldId="257"/>
            <ac:spMk id="5" creationId="{228C95E8-C008-A7DA-1280-A17AEE006354}"/>
          </ac:spMkLst>
        </pc:spChg>
        <pc:spChg chg="add del mod">
          <ac:chgData name="Patrick M. Smith" userId="d714997fb52921a8" providerId="LiveId" clId="{67A9A0F2-C8D8-4D9C-9164-A1F67675B8DF}" dt="2023-09-04T07:25:57.936" v="332" actId="21"/>
          <ac:spMkLst>
            <pc:docMk/>
            <pc:sldMk cId="2584360658" sldId="257"/>
            <ac:spMk id="6" creationId="{51A8E170-8E96-5A23-5443-A764450AD726}"/>
          </ac:spMkLst>
        </pc:spChg>
        <pc:spChg chg="mod">
          <ac:chgData name="Patrick M. Smith" userId="d714997fb52921a8" providerId="LiveId" clId="{67A9A0F2-C8D8-4D9C-9164-A1F67675B8DF}" dt="2023-09-04T20:32:22.558" v="532" actId="12788"/>
          <ac:spMkLst>
            <pc:docMk/>
            <pc:sldMk cId="2584360658" sldId="257"/>
            <ac:spMk id="7" creationId="{718B424F-9EC9-14EC-3A33-869E05A05591}"/>
          </ac:spMkLst>
        </pc:spChg>
        <pc:spChg chg="mod">
          <ac:chgData name="Patrick M. Smith" userId="d714997fb52921a8" providerId="LiveId" clId="{67A9A0F2-C8D8-4D9C-9164-A1F67675B8DF}" dt="2023-09-04T20:32:22.558" v="532" actId="12788"/>
          <ac:spMkLst>
            <pc:docMk/>
            <pc:sldMk cId="2584360658" sldId="257"/>
            <ac:spMk id="8" creationId="{54B32F10-5928-1C92-F151-F19759CC662B}"/>
          </ac:spMkLst>
        </pc:spChg>
        <pc:spChg chg="mod">
          <ac:chgData name="Patrick M. Smith" userId="d714997fb52921a8" providerId="LiveId" clId="{67A9A0F2-C8D8-4D9C-9164-A1F67675B8DF}" dt="2023-09-04T20:32:22.558" v="532" actId="12788"/>
          <ac:spMkLst>
            <pc:docMk/>
            <pc:sldMk cId="2584360658" sldId="257"/>
            <ac:spMk id="9" creationId="{E955AE6B-4F7F-9D00-AA9B-0EC88F005F76}"/>
          </ac:spMkLst>
        </pc:spChg>
        <pc:spChg chg="mod">
          <ac:chgData name="Patrick M. Smith" userId="d714997fb52921a8" providerId="LiveId" clId="{67A9A0F2-C8D8-4D9C-9164-A1F67675B8DF}" dt="2023-09-04T20:32:22.558" v="532" actId="12788"/>
          <ac:spMkLst>
            <pc:docMk/>
            <pc:sldMk cId="2584360658" sldId="257"/>
            <ac:spMk id="10" creationId="{667C7D79-EBC6-92AC-E1B3-4DA8DCAD3428}"/>
          </ac:spMkLst>
        </pc:spChg>
        <pc:spChg chg="del mod">
          <ac:chgData name="Patrick M. Smith" userId="d714997fb52921a8" providerId="LiveId" clId="{67A9A0F2-C8D8-4D9C-9164-A1F67675B8DF}" dt="2023-09-04T07:26:15.696" v="334" actId="21"/>
          <ac:spMkLst>
            <pc:docMk/>
            <pc:sldMk cId="2584360658" sldId="257"/>
            <ac:spMk id="11" creationId="{DCF4E267-DD04-C7C9-A2EF-C03978E6AC3C}"/>
          </ac:spMkLst>
        </pc:spChg>
      </pc:sldChg>
      <pc:sldChg chg="addSp delSp modSp mod modTransition setBg modClrScheme delAnim modAnim modShow chgLayout">
        <pc:chgData name="Patrick M. Smith" userId="d714997fb52921a8" providerId="LiveId" clId="{67A9A0F2-C8D8-4D9C-9164-A1F67675B8DF}" dt="2023-09-22T00:35:21.848" v="1354" actId="729"/>
        <pc:sldMkLst>
          <pc:docMk/>
          <pc:sldMk cId="1436190419" sldId="258"/>
        </pc:sldMkLst>
        <pc:spChg chg="del">
          <ac:chgData name="Patrick M. Smith" userId="d714997fb52921a8" providerId="LiveId" clId="{67A9A0F2-C8D8-4D9C-9164-A1F67675B8DF}" dt="2023-09-04T07:23:02.373" v="266" actId="6264"/>
          <ac:spMkLst>
            <pc:docMk/>
            <pc:sldMk cId="1436190419" sldId="258"/>
            <ac:spMk id="2" creationId="{6EE81555-F88B-AEB1-9C22-699581947AD5}"/>
          </ac:spMkLst>
        </pc:spChg>
        <pc:spChg chg="del">
          <ac:chgData name="Patrick M. Smith" userId="d714997fb52921a8" providerId="LiveId" clId="{67A9A0F2-C8D8-4D9C-9164-A1F67675B8DF}" dt="2023-09-04T07:23:02.373" v="266" actId="6264"/>
          <ac:spMkLst>
            <pc:docMk/>
            <pc:sldMk cId="1436190419" sldId="258"/>
            <ac:spMk id="3" creationId="{F0856817-CB07-FABC-6A31-9E35DC3261BC}"/>
          </ac:spMkLst>
        </pc:spChg>
        <pc:spChg chg="add del mod ord">
          <ac:chgData name="Patrick M. Smith" userId="d714997fb52921a8" providerId="LiveId" clId="{67A9A0F2-C8D8-4D9C-9164-A1F67675B8DF}" dt="2023-09-04T07:23:20.346" v="268" actId="700"/>
          <ac:spMkLst>
            <pc:docMk/>
            <pc:sldMk cId="1436190419" sldId="258"/>
            <ac:spMk id="4" creationId="{289BE5A3-0C8B-8719-E743-3B1EB76F2042}"/>
          </ac:spMkLst>
        </pc:spChg>
        <pc:spChg chg="add del mod">
          <ac:chgData name="Patrick M. Smith" userId="d714997fb52921a8" providerId="LiveId" clId="{67A9A0F2-C8D8-4D9C-9164-A1F67675B8DF}" dt="2023-09-04T21:45:21.627" v="1081" actId="478"/>
          <ac:spMkLst>
            <pc:docMk/>
            <pc:sldMk cId="1436190419" sldId="258"/>
            <ac:spMk id="5" creationId="{185CF6BE-FD6D-22FB-3B14-0F1CE8C9A14A}"/>
          </ac:spMkLst>
        </pc:spChg>
        <pc:spChg chg="add del mod ord">
          <ac:chgData name="Patrick M. Smith" userId="d714997fb52921a8" providerId="LiveId" clId="{67A9A0F2-C8D8-4D9C-9164-A1F67675B8DF}" dt="2023-09-04T07:23:20.346" v="268" actId="700"/>
          <ac:spMkLst>
            <pc:docMk/>
            <pc:sldMk cId="1436190419" sldId="258"/>
            <ac:spMk id="5" creationId="{70B7FDA2-A007-8955-E9A6-25BAF474C324}"/>
          </ac:spMkLst>
        </pc:spChg>
        <pc:spChg chg="add mod topLvl">
          <ac:chgData name="Patrick M. Smith" userId="d714997fb52921a8" providerId="LiveId" clId="{67A9A0F2-C8D8-4D9C-9164-A1F67675B8DF}" dt="2023-09-04T21:40:05.583" v="1031" actId="165"/>
          <ac:spMkLst>
            <pc:docMk/>
            <pc:sldMk cId="1436190419" sldId="258"/>
            <ac:spMk id="6" creationId="{9C0AD689-78A4-B098-96E8-1B9E0A17756C}"/>
          </ac:spMkLst>
        </pc:spChg>
        <pc:spChg chg="add del mod">
          <ac:chgData name="Patrick M. Smith" userId="d714997fb52921a8" providerId="LiveId" clId="{67A9A0F2-C8D8-4D9C-9164-A1F67675B8DF}" dt="2023-09-04T20:30:47.829" v="525" actId="21"/>
          <ac:spMkLst>
            <pc:docMk/>
            <pc:sldMk cId="1436190419" sldId="258"/>
            <ac:spMk id="7" creationId="{9ABF964C-6FE7-3F3B-AFAD-48CB5BE06EC3}"/>
          </ac:spMkLst>
        </pc:spChg>
        <pc:spChg chg="add del mod">
          <ac:chgData name="Patrick M. Smith" userId="d714997fb52921a8" providerId="LiveId" clId="{67A9A0F2-C8D8-4D9C-9164-A1F67675B8DF}" dt="2023-09-04T20:54:10.429" v="637" actId="478"/>
          <ac:spMkLst>
            <pc:docMk/>
            <pc:sldMk cId="1436190419" sldId="258"/>
            <ac:spMk id="8" creationId="{BACFB8C7-35F7-D159-570D-004621A188E7}"/>
          </ac:spMkLst>
        </pc:spChg>
        <pc:spChg chg="add mod topLvl modVis">
          <ac:chgData name="Patrick M. Smith" userId="d714997fb52921a8" providerId="LiveId" clId="{67A9A0F2-C8D8-4D9C-9164-A1F67675B8DF}" dt="2023-09-04T21:44:31.983" v="1060" actId="1076"/>
          <ac:spMkLst>
            <pc:docMk/>
            <pc:sldMk cId="1436190419" sldId="258"/>
            <ac:spMk id="9" creationId="{4AAFB322-B587-658F-636D-F28AAD0F67F3}"/>
          </ac:spMkLst>
        </pc:spChg>
        <pc:spChg chg="add del mod">
          <ac:chgData name="Patrick M. Smith" userId="d714997fb52921a8" providerId="LiveId" clId="{67A9A0F2-C8D8-4D9C-9164-A1F67675B8DF}" dt="2023-09-04T07:37:15.098" v="423"/>
          <ac:spMkLst>
            <pc:docMk/>
            <pc:sldMk cId="1436190419" sldId="258"/>
            <ac:spMk id="10" creationId="{DFC56AD5-6DA8-0EFD-2C7F-DDFB4EBF5857}"/>
          </ac:spMkLst>
        </pc:spChg>
        <pc:spChg chg="add del mod">
          <ac:chgData name="Patrick M. Smith" userId="d714997fb52921a8" providerId="LiveId" clId="{67A9A0F2-C8D8-4D9C-9164-A1F67675B8DF}" dt="2023-09-04T07:34:41.482" v="400"/>
          <ac:spMkLst>
            <pc:docMk/>
            <pc:sldMk cId="1436190419" sldId="258"/>
            <ac:spMk id="11" creationId="{635DCFD3-A097-F85D-2DEC-E0CDD86CAED5}"/>
          </ac:spMkLst>
        </pc:spChg>
        <pc:spChg chg="add mod ord topLvl">
          <ac:chgData name="Patrick M. Smith" userId="d714997fb52921a8" providerId="LiveId" clId="{67A9A0F2-C8D8-4D9C-9164-A1F67675B8DF}" dt="2023-09-04T21:44:31.983" v="1060" actId="1076"/>
          <ac:spMkLst>
            <pc:docMk/>
            <pc:sldMk cId="1436190419" sldId="258"/>
            <ac:spMk id="12" creationId="{419CC251-4C93-FBD5-00D1-8A758EE7B92E}"/>
          </ac:spMkLst>
        </pc:spChg>
        <pc:spChg chg="add mod ord topLvl">
          <ac:chgData name="Patrick M. Smith" userId="d714997fb52921a8" providerId="LiveId" clId="{67A9A0F2-C8D8-4D9C-9164-A1F67675B8DF}" dt="2023-09-04T21:44:39.182" v="1061" actId="1076"/>
          <ac:spMkLst>
            <pc:docMk/>
            <pc:sldMk cId="1436190419" sldId="258"/>
            <ac:spMk id="13" creationId="{00A034C3-D38E-2D93-A236-1ABF2387E68D}"/>
          </ac:spMkLst>
        </pc:spChg>
        <pc:spChg chg="add mod ord topLvl">
          <ac:chgData name="Patrick M. Smith" userId="d714997fb52921a8" providerId="LiveId" clId="{67A9A0F2-C8D8-4D9C-9164-A1F67675B8DF}" dt="2023-09-04T21:44:31.983" v="1060" actId="1076"/>
          <ac:spMkLst>
            <pc:docMk/>
            <pc:sldMk cId="1436190419" sldId="258"/>
            <ac:spMk id="14" creationId="{625B80DE-8038-BB9A-2BB3-AAA3F49E0987}"/>
          </ac:spMkLst>
        </pc:spChg>
        <pc:spChg chg="add mod ord topLvl">
          <ac:chgData name="Patrick M. Smith" userId="d714997fb52921a8" providerId="LiveId" clId="{67A9A0F2-C8D8-4D9C-9164-A1F67675B8DF}" dt="2023-09-04T21:44:31.983" v="1060" actId="1076"/>
          <ac:spMkLst>
            <pc:docMk/>
            <pc:sldMk cId="1436190419" sldId="258"/>
            <ac:spMk id="15" creationId="{79B2FADA-88DB-9E70-5E33-BD9883A03760}"/>
          </ac:spMkLst>
        </pc:spChg>
        <pc:spChg chg="add mod topLvl">
          <ac:chgData name="Patrick M. Smith" userId="d714997fb52921a8" providerId="LiveId" clId="{67A9A0F2-C8D8-4D9C-9164-A1F67675B8DF}" dt="2023-09-04T21:40:05.583" v="1031" actId="165"/>
          <ac:spMkLst>
            <pc:docMk/>
            <pc:sldMk cId="1436190419" sldId="258"/>
            <ac:spMk id="16" creationId="{9122DD5D-CE2B-61AB-D7DA-926B2DDC5B5E}"/>
          </ac:spMkLst>
        </pc:spChg>
        <pc:grpChg chg="add del mod">
          <ac:chgData name="Patrick M. Smith" userId="d714997fb52921a8" providerId="LiveId" clId="{67A9A0F2-C8D8-4D9C-9164-A1F67675B8DF}" dt="2023-09-04T21:32:43.426" v="957" actId="165"/>
          <ac:grpSpMkLst>
            <pc:docMk/>
            <pc:sldMk cId="1436190419" sldId="258"/>
            <ac:grpSpMk id="2" creationId="{2FC0B2EE-7A53-2C49-96FE-3A535E651A95}"/>
          </ac:grpSpMkLst>
        </pc:grpChg>
        <pc:grpChg chg="add del mod">
          <ac:chgData name="Patrick M. Smith" userId="d714997fb52921a8" providerId="LiveId" clId="{67A9A0F2-C8D8-4D9C-9164-A1F67675B8DF}" dt="2023-09-04T21:40:05.583" v="1031" actId="165"/>
          <ac:grpSpMkLst>
            <pc:docMk/>
            <pc:sldMk cId="1436190419" sldId="258"/>
            <ac:grpSpMk id="3" creationId="{FEB7410B-0DD7-AD3B-C044-42E64CA6D864}"/>
          </ac:grpSpMkLst>
        </pc:grpChg>
      </pc:sldChg>
      <pc:sldChg chg="modSp add del mod chgLayout">
        <pc:chgData name="Patrick M. Smith" userId="d714997fb52921a8" providerId="LiveId" clId="{67A9A0F2-C8D8-4D9C-9164-A1F67675B8DF}" dt="2023-09-04T07:23:06.944" v="267" actId="2696"/>
        <pc:sldMkLst>
          <pc:docMk/>
          <pc:sldMk cId="380878849" sldId="259"/>
        </pc:sldMkLst>
        <pc:spChg chg="mod">
          <ac:chgData name="Patrick M. Smith" userId="d714997fb52921a8" providerId="LiveId" clId="{67A9A0F2-C8D8-4D9C-9164-A1F67675B8DF}" dt="2023-09-04T07:22:03.269" v="264" actId="6549"/>
          <ac:spMkLst>
            <pc:docMk/>
            <pc:sldMk cId="380878849" sldId="259"/>
            <ac:spMk id="7" creationId="{718B424F-9EC9-14EC-3A33-869E05A05591}"/>
          </ac:spMkLst>
        </pc:spChg>
      </pc:sldChg>
      <pc:sldChg chg="addSp modSp add mod ord modTransition">
        <pc:chgData name="Patrick M. Smith" userId="d714997fb52921a8" providerId="LiveId" clId="{67A9A0F2-C8D8-4D9C-9164-A1F67675B8DF}" dt="2023-09-22T00:32:36.841" v="1349"/>
        <pc:sldMkLst>
          <pc:docMk/>
          <pc:sldMk cId="1184495410" sldId="259"/>
        </pc:sldMkLst>
        <pc:spChg chg="add mod">
          <ac:chgData name="Patrick M. Smith" userId="d714997fb52921a8" providerId="LiveId" clId="{67A9A0F2-C8D8-4D9C-9164-A1F67675B8DF}" dt="2023-09-12T00:16:57.336" v="1188" actId="14100"/>
          <ac:spMkLst>
            <pc:docMk/>
            <pc:sldMk cId="1184495410" sldId="259"/>
            <ac:spMk id="2" creationId="{CB01780A-014F-F622-FB5B-4C3A6E5C00E3}"/>
          </ac:spMkLst>
        </pc:spChg>
        <pc:spChg chg="add mod">
          <ac:chgData name="Patrick M. Smith" userId="d714997fb52921a8" providerId="LiveId" clId="{67A9A0F2-C8D8-4D9C-9164-A1F67675B8DF}" dt="2023-09-12T00:17:27.420" v="1192" actId="2711"/>
          <ac:spMkLst>
            <pc:docMk/>
            <pc:sldMk cId="1184495410" sldId="259"/>
            <ac:spMk id="3" creationId="{340547C5-AA8B-16D7-153D-98C16438D54D}"/>
          </ac:spMkLst>
        </pc:spChg>
        <pc:spChg chg="add mod">
          <ac:chgData name="Patrick M. Smith" userId="d714997fb52921a8" providerId="LiveId" clId="{67A9A0F2-C8D8-4D9C-9164-A1F67675B8DF}" dt="2023-09-12T00:17:27.420" v="1192" actId="2711"/>
          <ac:spMkLst>
            <pc:docMk/>
            <pc:sldMk cId="1184495410" sldId="259"/>
            <ac:spMk id="4" creationId="{D98FD0AD-E872-58E8-A299-70FF519DEFF2}"/>
          </ac:spMkLst>
        </pc:spChg>
        <pc:spChg chg="add mod">
          <ac:chgData name="Patrick M. Smith" userId="d714997fb52921a8" providerId="LiveId" clId="{67A9A0F2-C8D8-4D9C-9164-A1F67675B8DF}" dt="2023-09-12T00:17:27.420" v="1192" actId="2711"/>
          <ac:spMkLst>
            <pc:docMk/>
            <pc:sldMk cId="1184495410" sldId="259"/>
            <ac:spMk id="5" creationId="{9432BC98-DDA2-58AA-1360-980E5BE61BC3}"/>
          </ac:spMkLst>
        </pc:spChg>
        <pc:spChg chg="add mod">
          <ac:chgData name="Patrick M. Smith" userId="d714997fb52921a8" providerId="LiveId" clId="{67A9A0F2-C8D8-4D9C-9164-A1F67675B8DF}" dt="2023-09-12T00:17:27.420" v="1192" actId="2711"/>
          <ac:spMkLst>
            <pc:docMk/>
            <pc:sldMk cId="1184495410" sldId="259"/>
            <ac:spMk id="6" creationId="{712372ED-3A95-3160-DE9F-7BD993FD4BFC}"/>
          </ac:spMkLst>
        </pc:spChg>
        <pc:spChg chg="add mod">
          <ac:chgData name="Patrick M. Smith" userId="d714997fb52921a8" providerId="LiveId" clId="{67A9A0F2-C8D8-4D9C-9164-A1F67675B8DF}" dt="2023-09-12T01:11:40.368" v="1253" actId="20577"/>
          <ac:spMkLst>
            <pc:docMk/>
            <pc:sldMk cId="1184495410" sldId="259"/>
            <ac:spMk id="7" creationId="{DFFE79F3-B3C5-620C-DAC2-CF4345E9DA18}"/>
          </ac:spMkLst>
        </pc:spChg>
      </pc:sldChg>
      <pc:sldChg chg="addSp add mod">
        <pc:chgData name="Patrick M. Smith" userId="d714997fb52921a8" providerId="LiveId" clId="{67A9A0F2-C8D8-4D9C-9164-A1F67675B8DF}" dt="2023-09-12T00:31:00.223" v="1213" actId="22"/>
        <pc:sldMkLst>
          <pc:docMk/>
          <pc:sldMk cId="970873636" sldId="260"/>
        </pc:sldMkLst>
        <pc:picChg chg="add">
          <ac:chgData name="Patrick M. Smith" userId="d714997fb52921a8" providerId="LiveId" clId="{67A9A0F2-C8D8-4D9C-9164-A1F67675B8DF}" dt="2023-09-12T00:31:00.223" v="1213" actId="22"/>
          <ac:picMkLst>
            <pc:docMk/>
            <pc:sldMk cId="970873636" sldId="260"/>
            <ac:picMk id="3" creationId="{0E2F7B86-79E2-583B-B91B-96D7C3AE7071}"/>
          </ac:picMkLst>
        </pc:picChg>
      </pc:sldChg>
      <pc:sldChg chg="addSp add mod">
        <pc:chgData name="Patrick M. Smith" userId="d714997fb52921a8" providerId="LiveId" clId="{67A9A0F2-C8D8-4D9C-9164-A1F67675B8DF}" dt="2023-09-12T00:34:36.474" v="1217" actId="22"/>
        <pc:sldMkLst>
          <pc:docMk/>
          <pc:sldMk cId="1787566298" sldId="261"/>
        </pc:sldMkLst>
        <pc:picChg chg="add">
          <ac:chgData name="Patrick M. Smith" userId="d714997fb52921a8" providerId="LiveId" clId="{67A9A0F2-C8D8-4D9C-9164-A1F67675B8DF}" dt="2023-09-12T00:34:36.474" v="1217" actId="22"/>
          <ac:picMkLst>
            <pc:docMk/>
            <pc:sldMk cId="1787566298" sldId="261"/>
            <ac:picMk id="3" creationId="{9391566F-C8F2-BFF6-0EC4-9AC0C69A442C}"/>
          </ac:picMkLst>
        </pc:picChg>
      </pc:sldChg>
      <pc:sldChg chg="addSp add mod">
        <pc:chgData name="Patrick M. Smith" userId="d714997fb52921a8" providerId="LiveId" clId="{67A9A0F2-C8D8-4D9C-9164-A1F67675B8DF}" dt="2023-09-12T00:33:10.292" v="1214" actId="22"/>
        <pc:sldMkLst>
          <pc:docMk/>
          <pc:sldMk cId="4032393192" sldId="262"/>
        </pc:sldMkLst>
        <pc:picChg chg="add">
          <ac:chgData name="Patrick M. Smith" userId="d714997fb52921a8" providerId="LiveId" clId="{67A9A0F2-C8D8-4D9C-9164-A1F67675B8DF}" dt="2023-09-12T00:33:10.292" v="1214" actId="22"/>
          <ac:picMkLst>
            <pc:docMk/>
            <pc:sldMk cId="4032393192" sldId="262"/>
            <ac:picMk id="3" creationId="{C17002C2-8A8D-07E6-015B-FAF24D61337A}"/>
          </ac:picMkLst>
        </pc:picChg>
      </pc:sldChg>
      <pc:sldChg chg="addSp modSp add mod ord modShow">
        <pc:chgData name="Patrick M. Smith" userId="d714997fb52921a8" providerId="LiveId" clId="{67A9A0F2-C8D8-4D9C-9164-A1F67675B8DF}" dt="2023-09-22T00:33:31.594" v="1353" actId="729"/>
        <pc:sldMkLst>
          <pc:docMk/>
          <pc:sldMk cId="749443684" sldId="263"/>
        </pc:sldMkLst>
        <pc:picChg chg="add mod">
          <ac:chgData name="Patrick M. Smith" userId="d714997fb52921a8" providerId="LiveId" clId="{67A9A0F2-C8D8-4D9C-9164-A1F67675B8DF}" dt="2023-09-22T00:33:22.138" v="1352" actId="1076"/>
          <ac:picMkLst>
            <pc:docMk/>
            <pc:sldMk cId="749443684" sldId="263"/>
            <ac:picMk id="3" creationId="{BE8F0DFE-7867-AFB6-E5DB-851DBC1BF289}"/>
          </ac:picMkLst>
        </pc:picChg>
      </pc:sldChg>
      <pc:sldChg chg="addSp add mod">
        <pc:chgData name="Patrick M. Smith" userId="d714997fb52921a8" providerId="LiveId" clId="{67A9A0F2-C8D8-4D9C-9164-A1F67675B8DF}" dt="2023-09-12T00:35:53.084" v="1218" actId="22"/>
        <pc:sldMkLst>
          <pc:docMk/>
          <pc:sldMk cId="4012686603" sldId="264"/>
        </pc:sldMkLst>
        <pc:picChg chg="add">
          <ac:chgData name="Patrick M. Smith" userId="d714997fb52921a8" providerId="LiveId" clId="{67A9A0F2-C8D8-4D9C-9164-A1F67675B8DF}" dt="2023-09-12T00:35:53.084" v="1218" actId="22"/>
          <ac:picMkLst>
            <pc:docMk/>
            <pc:sldMk cId="4012686603" sldId="264"/>
            <ac:picMk id="3" creationId="{574F073C-8FAB-01BA-1B61-A2C502EE2EC7}"/>
          </ac:picMkLst>
        </pc:picChg>
      </pc:sldChg>
      <pc:sldChg chg="addSp add mod ord">
        <pc:chgData name="Patrick M. Smith" userId="d714997fb52921a8" providerId="LiveId" clId="{67A9A0F2-C8D8-4D9C-9164-A1F67675B8DF}" dt="2023-09-22T00:30:57.660" v="1347"/>
        <pc:sldMkLst>
          <pc:docMk/>
          <pc:sldMk cId="3235913903" sldId="265"/>
        </pc:sldMkLst>
        <pc:picChg chg="add">
          <ac:chgData name="Patrick M. Smith" userId="d714997fb52921a8" providerId="LiveId" clId="{67A9A0F2-C8D8-4D9C-9164-A1F67675B8DF}" dt="2023-09-12T00:50:35.647" v="1230" actId="22"/>
          <ac:picMkLst>
            <pc:docMk/>
            <pc:sldMk cId="3235913903" sldId="265"/>
            <ac:picMk id="3" creationId="{3561F76E-96C2-4592-EF03-0A0CDB248092}"/>
          </ac:picMkLst>
        </pc:picChg>
      </pc:sldChg>
      <pc:sldChg chg="addSp modSp add mod">
        <pc:chgData name="Patrick M. Smith" userId="d714997fb52921a8" providerId="LiveId" clId="{67A9A0F2-C8D8-4D9C-9164-A1F67675B8DF}" dt="2023-09-22T00:39:38.731" v="1395" actId="1076"/>
        <pc:sldMkLst>
          <pc:docMk/>
          <pc:sldMk cId="351749064" sldId="266"/>
        </pc:sldMkLst>
        <pc:spChg chg="add mod">
          <ac:chgData name="Patrick M. Smith" userId="d714997fb52921a8" providerId="LiveId" clId="{67A9A0F2-C8D8-4D9C-9164-A1F67675B8DF}" dt="2023-09-22T00:39:38.731" v="1395" actId="1076"/>
          <ac:spMkLst>
            <pc:docMk/>
            <pc:sldMk cId="351749064" sldId="266"/>
            <ac:spMk id="2" creationId="{43B1A3A4-1718-4951-A457-14042D852E1A}"/>
          </ac:spMkLst>
        </pc:spChg>
        <pc:picChg chg="add mod">
          <ac:chgData name="Patrick M. Smith" userId="d714997fb52921a8" providerId="LiveId" clId="{67A9A0F2-C8D8-4D9C-9164-A1F67675B8DF}" dt="2023-09-22T00:37:55.081" v="1356" actId="1076"/>
          <ac:picMkLst>
            <pc:docMk/>
            <pc:sldMk cId="351749064" sldId="266"/>
            <ac:picMk id="3" creationId="{C4C2DCF2-7994-4A73-C597-EA703122ED9B}"/>
          </ac:picMkLst>
        </pc:picChg>
      </pc:sldChg>
      <pc:sldChg chg="addSp add mod modShow">
        <pc:chgData name="Patrick M. Smith" userId="d714997fb52921a8" providerId="LiveId" clId="{67A9A0F2-C8D8-4D9C-9164-A1F67675B8DF}" dt="2023-09-22T00:37:29.572" v="1355" actId="729"/>
        <pc:sldMkLst>
          <pc:docMk/>
          <pc:sldMk cId="2969756917" sldId="267"/>
        </pc:sldMkLst>
        <pc:picChg chg="add">
          <ac:chgData name="Patrick M. Smith" userId="d714997fb52921a8" providerId="LiveId" clId="{67A9A0F2-C8D8-4D9C-9164-A1F67675B8DF}" dt="2023-09-12T00:44:47.385" v="1225" actId="22"/>
          <ac:picMkLst>
            <pc:docMk/>
            <pc:sldMk cId="2969756917" sldId="267"/>
            <ac:picMk id="3" creationId="{ACB6C64A-9EEE-CB46-7AB8-6B4B2C9C745A}"/>
          </ac:picMkLst>
        </pc:picChg>
      </pc:sldChg>
      <pc:sldChg chg="addSp add mod ord">
        <pc:chgData name="Patrick M. Smith" userId="d714997fb52921a8" providerId="LiveId" clId="{67A9A0F2-C8D8-4D9C-9164-A1F67675B8DF}" dt="2023-09-22T00:42:01.029" v="1405"/>
        <pc:sldMkLst>
          <pc:docMk/>
          <pc:sldMk cId="3666450596" sldId="268"/>
        </pc:sldMkLst>
        <pc:picChg chg="add">
          <ac:chgData name="Patrick M. Smith" userId="d714997fb52921a8" providerId="LiveId" clId="{67A9A0F2-C8D8-4D9C-9164-A1F67675B8DF}" dt="2023-09-12T00:56:31.183" v="1236" actId="22"/>
          <ac:picMkLst>
            <pc:docMk/>
            <pc:sldMk cId="3666450596" sldId="268"/>
            <ac:picMk id="3" creationId="{E5AB796F-C9D2-B012-E1B8-431FF09B8CD3}"/>
          </ac:picMkLst>
        </pc:picChg>
      </pc:sldChg>
      <pc:sldChg chg="addSp add mod ord">
        <pc:chgData name="Patrick M. Smith" userId="d714997fb52921a8" providerId="LiveId" clId="{67A9A0F2-C8D8-4D9C-9164-A1F67675B8DF}" dt="2023-09-22T00:45:21.851" v="1412"/>
        <pc:sldMkLst>
          <pc:docMk/>
          <pc:sldMk cId="2575429560" sldId="269"/>
        </pc:sldMkLst>
        <pc:picChg chg="add">
          <ac:chgData name="Patrick M. Smith" userId="d714997fb52921a8" providerId="LiveId" clId="{67A9A0F2-C8D8-4D9C-9164-A1F67675B8DF}" dt="2023-09-12T00:55:40.429" v="1232" actId="22"/>
          <ac:picMkLst>
            <pc:docMk/>
            <pc:sldMk cId="2575429560" sldId="269"/>
            <ac:picMk id="3" creationId="{9207D371-594E-EAA6-A7BC-D46E0C071B89}"/>
          </ac:picMkLst>
        </pc:picChg>
      </pc:sldChg>
      <pc:sldChg chg="addSp modSp add mod">
        <pc:chgData name="Patrick M. Smith" userId="d714997fb52921a8" providerId="LiveId" clId="{67A9A0F2-C8D8-4D9C-9164-A1F67675B8DF}" dt="2023-09-22T00:44:23.614" v="1408" actId="1076"/>
        <pc:sldMkLst>
          <pc:docMk/>
          <pc:sldMk cId="2128965356" sldId="270"/>
        </pc:sldMkLst>
        <pc:spChg chg="add mod">
          <ac:chgData name="Patrick M. Smith" userId="d714997fb52921a8" providerId="LiveId" clId="{67A9A0F2-C8D8-4D9C-9164-A1F67675B8DF}" dt="2023-09-22T00:44:23.614" v="1408" actId="1076"/>
          <ac:spMkLst>
            <pc:docMk/>
            <pc:sldMk cId="2128965356" sldId="270"/>
            <ac:spMk id="2" creationId="{8C8A86E7-812A-C95F-1C19-334E9CF6C88E}"/>
          </ac:spMkLst>
        </pc:spChg>
        <pc:picChg chg="add mod">
          <ac:chgData name="Patrick M. Smith" userId="d714997fb52921a8" providerId="LiveId" clId="{67A9A0F2-C8D8-4D9C-9164-A1F67675B8DF}" dt="2023-09-22T00:41:36.995" v="1403" actId="1076"/>
          <ac:picMkLst>
            <pc:docMk/>
            <pc:sldMk cId="2128965356" sldId="270"/>
            <ac:picMk id="3" creationId="{026DD35E-AC1F-79C4-E198-E5B9A485851F}"/>
          </ac:picMkLst>
        </pc:picChg>
      </pc:sldChg>
      <pc:sldChg chg="addSp add mod">
        <pc:chgData name="Patrick M. Smith" userId="d714997fb52921a8" providerId="LiveId" clId="{67A9A0F2-C8D8-4D9C-9164-A1F67675B8DF}" dt="2023-09-12T00:58:18.222" v="1237" actId="22"/>
        <pc:sldMkLst>
          <pc:docMk/>
          <pc:sldMk cId="2350159504" sldId="271"/>
        </pc:sldMkLst>
        <pc:picChg chg="add">
          <ac:chgData name="Patrick M. Smith" userId="d714997fb52921a8" providerId="LiveId" clId="{67A9A0F2-C8D8-4D9C-9164-A1F67675B8DF}" dt="2023-09-12T00:58:18.222" v="1237" actId="22"/>
          <ac:picMkLst>
            <pc:docMk/>
            <pc:sldMk cId="2350159504" sldId="271"/>
            <ac:picMk id="3" creationId="{36917846-4F28-3074-9FE8-4B4A30016E35}"/>
          </ac:picMkLst>
        </pc:picChg>
      </pc:sldChg>
      <pc:sldChg chg="addSp add mod ord">
        <pc:chgData name="Patrick M. Smith" userId="d714997fb52921a8" providerId="LiveId" clId="{67A9A0F2-C8D8-4D9C-9164-A1F67675B8DF}" dt="2023-09-22T00:44:57.179" v="1410"/>
        <pc:sldMkLst>
          <pc:docMk/>
          <pc:sldMk cId="49355457" sldId="272"/>
        </pc:sldMkLst>
        <pc:picChg chg="add">
          <ac:chgData name="Patrick M. Smith" userId="d714997fb52921a8" providerId="LiveId" clId="{67A9A0F2-C8D8-4D9C-9164-A1F67675B8DF}" dt="2023-09-12T01:01:44.949" v="1238" actId="22"/>
          <ac:picMkLst>
            <pc:docMk/>
            <pc:sldMk cId="49355457" sldId="272"/>
            <ac:picMk id="3" creationId="{2A450986-7307-F6F0-3E6C-A71EAD59ECBA}"/>
          </ac:picMkLst>
        </pc:picChg>
      </pc:sldChg>
      <pc:sldChg chg="addSp delSp modSp add mod setBg">
        <pc:chgData name="Patrick M. Smith" userId="d714997fb52921a8" providerId="LiveId" clId="{67A9A0F2-C8D8-4D9C-9164-A1F67675B8DF}" dt="2023-09-12T01:04:01.442" v="1244" actId="26606"/>
        <pc:sldMkLst>
          <pc:docMk/>
          <pc:sldMk cId="2869561155" sldId="273"/>
        </pc:sldMkLst>
        <pc:spChg chg="add del">
          <ac:chgData name="Patrick M. Smith" userId="d714997fb52921a8" providerId="LiveId" clId="{67A9A0F2-C8D8-4D9C-9164-A1F67675B8DF}" dt="2023-09-12T01:04:01.442" v="1244" actId="26606"/>
          <ac:spMkLst>
            <pc:docMk/>
            <pc:sldMk cId="2869561155" sldId="273"/>
            <ac:spMk id="8" creationId="{32BC26D8-82FB-445E-AA49-62A77D7C1EE0}"/>
          </ac:spMkLst>
        </pc:spChg>
        <pc:spChg chg="add del">
          <ac:chgData name="Patrick M. Smith" userId="d714997fb52921a8" providerId="LiveId" clId="{67A9A0F2-C8D8-4D9C-9164-A1F67675B8DF}" dt="2023-09-12T01:04:01.442" v="1244" actId="26606"/>
          <ac:spMkLst>
            <pc:docMk/>
            <pc:sldMk cId="2869561155" sldId="273"/>
            <ac:spMk id="10" creationId="{CB44330D-EA18-4254-AA95-EB49948539B8}"/>
          </ac:spMkLst>
        </pc:spChg>
        <pc:picChg chg="add mod">
          <ac:chgData name="Patrick M. Smith" userId="d714997fb52921a8" providerId="LiveId" clId="{67A9A0F2-C8D8-4D9C-9164-A1F67675B8DF}" dt="2023-09-12T01:04:01.442" v="1244" actId="26606"/>
          <ac:picMkLst>
            <pc:docMk/>
            <pc:sldMk cId="2869561155" sldId="273"/>
            <ac:picMk id="3" creationId="{086A10E3-88E3-90F0-58C9-A2DFBD1757EC}"/>
          </ac:picMkLst>
        </pc:picChg>
      </pc:sldChg>
      <pc:sldChg chg="addSp add mod">
        <pc:chgData name="Patrick M. Smith" userId="d714997fb52921a8" providerId="LiveId" clId="{67A9A0F2-C8D8-4D9C-9164-A1F67675B8DF}" dt="2023-09-12T01:02:43.652" v="1241" actId="22"/>
        <pc:sldMkLst>
          <pc:docMk/>
          <pc:sldMk cId="1431883260" sldId="274"/>
        </pc:sldMkLst>
        <pc:picChg chg="add">
          <ac:chgData name="Patrick M. Smith" userId="d714997fb52921a8" providerId="LiveId" clId="{67A9A0F2-C8D8-4D9C-9164-A1F67675B8DF}" dt="2023-09-12T01:02:43.652" v="1241" actId="22"/>
          <ac:picMkLst>
            <pc:docMk/>
            <pc:sldMk cId="1431883260" sldId="274"/>
            <ac:picMk id="3" creationId="{745EE0EC-838C-9EF1-C7AE-7A5B2947DBD1}"/>
          </ac:picMkLst>
        </pc:picChg>
      </pc:sldChg>
      <pc:sldChg chg="addSp modSp add mod">
        <pc:chgData name="Patrick M. Smith" userId="d714997fb52921a8" providerId="LiveId" clId="{67A9A0F2-C8D8-4D9C-9164-A1F67675B8DF}" dt="2023-09-12T01:14:22.500" v="1257"/>
        <pc:sldMkLst>
          <pc:docMk/>
          <pc:sldMk cId="4214040277" sldId="275"/>
        </pc:sldMkLst>
        <pc:spChg chg="add mod">
          <ac:chgData name="Patrick M. Smith" userId="d714997fb52921a8" providerId="LiveId" clId="{67A9A0F2-C8D8-4D9C-9164-A1F67675B8DF}" dt="2023-09-12T01:14:22.500" v="1257"/>
          <ac:spMkLst>
            <pc:docMk/>
            <pc:sldMk cId="4214040277" sldId="275"/>
            <ac:spMk id="2" creationId="{5631050F-F01E-33E6-4942-C7985549F93B}"/>
          </ac:spMkLst>
        </pc:spChg>
      </pc:sldChg>
      <pc:sldChg chg="addSp modSp add mod ord">
        <pc:chgData name="Patrick M. Smith" userId="d714997fb52921a8" providerId="LiveId" clId="{67A9A0F2-C8D8-4D9C-9164-A1F67675B8DF}" dt="2023-09-22T00:46:49.285" v="1418"/>
        <pc:sldMkLst>
          <pc:docMk/>
          <pc:sldMk cId="3307299487" sldId="276"/>
        </pc:sldMkLst>
        <pc:picChg chg="add mod">
          <ac:chgData name="Patrick M. Smith" userId="d714997fb52921a8" providerId="LiveId" clId="{67A9A0F2-C8D8-4D9C-9164-A1F67675B8DF}" dt="2023-09-12T02:45:27.476" v="1265" actId="1076"/>
          <ac:picMkLst>
            <pc:docMk/>
            <pc:sldMk cId="3307299487" sldId="276"/>
            <ac:picMk id="3" creationId="{0F6FE897-9173-AFE0-08C0-B01A979A87ED}"/>
          </ac:picMkLst>
        </pc:picChg>
        <pc:picChg chg="add mod">
          <ac:chgData name="Patrick M. Smith" userId="d714997fb52921a8" providerId="LiveId" clId="{67A9A0F2-C8D8-4D9C-9164-A1F67675B8DF}" dt="2023-09-12T02:45:21.494" v="1264" actId="1076"/>
          <ac:picMkLst>
            <pc:docMk/>
            <pc:sldMk cId="3307299487" sldId="276"/>
            <ac:picMk id="5" creationId="{CDF81D2F-79B7-9BBB-C771-16D840FD27D9}"/>
          </ac:picMkLst>
        </pc:picChg>
      </pc:sldChg>
      <pc:sldChg chg="addSp add mod ord">
        <pc:chgData name="Patrick M. Smith" userId="d714997fb52921a8" providerId="LiveId" clId="{67A9A0F2-C8D8-4D9C-9164-A1F67675B8DF}" dt="2023-09-22T00:46:13.736" v="1414"/>
        <pc:sldMkLst>
          <pc:docMk/>
          <pc:sldMk cId="3714459937" sldId="277"/>
        </pc:sldMkLst>
        <pc:picChg chg="add">
          <ac:chgData name="Patrick M. Smith" userId="d714997fb52921a8" providerId="LiveId" clId="{67A9A0F2-C8D8-4D9C-9164-A1F67675B8DF}" dt="2023-09-12T02:46:52.828" v="1266" actId="22"/>
          <ac:picMkLst>
            <pc:docMk/>
            <pc:sldMk cId="3714459937" sldId="277"/>
            <ac:picMk id="3" creationId="{5F6DAC31-C4FA-0812-605B-36A9E849E21B}"/>
          </ac:picMkLst>
        </pc:picChg>
      </pc:sldChg>
      <pc:sldChg chg="addSp modSp add mod ord">
        <pc:chgData name="Patrick M. Smith" userId="d714997fb52921a8" providerId="LiveId" clId="{67A9A0F2-C8D8-4D9C-9164-A1F67675B8DF}" dt="2023-09-21T18:55:17.960" v="1284" actId="14100"/>
        <pc:sldMkLst>
          <pc:docMk/>
          <pc:sldMk cId="2052346768" sldId="278"/>
        </pc:sldMkLst>
        <pc:picChg chg="add mod">
          <ac:chgData name="Patrick M. Smith" userId="d714997fb52921a8" providerId="LiveId" clId="{67A9A0F2-C8D8-4D9C-9164-A1F67675B8DF}" dt="2023-09-21T18:55:17.960" v="1284" actId="14100"/>
          <ac:picMkLst>
            <pc:docMk/>
            <pc:sldMk cId="2052346768" sldId="278"/>
            <ac:picMk id="3" creationId="{1DEAAA51-E009-0FC3-5E8A-415A2F8F74AA}"/>
          </ac:picMkLst>
        </pc:picChg>
      </pc:sldChg>
      <pc:sldChg chg="addSp delSp modSp add mod">
        <pc:chgData name="Patrick M. Smith" userId="d714997fb52921a8" providerId="LiveId" clId="{67A9A0F2-C8D8-4D9C-9164-A1F67675B8DF}" dt="2023-09-21T23:57:04.030" v="1308" actId="14100"/>
        <pc:sldMkLst>
          <pc:docMk/>
          <pc:sldMk cId="1342693512" sldId="279"/>
        </pc:sldMkLst>
        <pc:picChg chg="add del mod">
          <ac:chgData name="Patrick M. Smith" userId="d714997fb52921a8" providerId="LiveId" clId="{67A9A0F2-C8D8-4D9C-9164-A1F67675B8DF}" dt="2023-09-21T23:51:26.894" v="1296" actId="478"/>
          <ac:picMkLst>
            <pc:docMk/>
            <pc:sldMk cId="1342693512" sldId="279"/>
            <ac:picMk id="3" creationId="{011918A1-85CC-C2C2-4D28-7B40350505D7}"/>
          </ac:picMkLst>
        </pc:picChg>
        <pc:picChg chg="add del mod">
          <ac:chgData name="Patrick M. Smith" userId="d714997fb52921a8" providerId="LiveId" clId="{67A9A0F2-C8D8-4D9C-9164-A1F67675B8DF}" dt="2023-09-21T23:56:34.355" v="1302" actId="478"/>
          <ac:picMkLst>
            <pc:docMk/>
            <pc:sldMk cId="1342693512" sldId="279"/>
            <ac:picMk id="5" creationId="{477BEBCF-B539-D23E-44AD-16D61560E591}"/>
          </ac:picMkLst>
        </pc:picChg>
        <pc:picChg chg="add mod">
          <ac:chgData name="Patrick M. Smith" userId="d714997fb52921a8" providerId="LiveId" clId="{67A9A0F2-C8D8-4D9C-9164-A1F67675B8DF}" dt="2023-09-21T23:57:04.030" v="1308" actId="14100"/>
          <ac:picMkLst>
            <pc:docMk/>
            <pc:sldMk cId="1342693512" sldId="279"/>
            <ac:picMk id="7" creationId="{3C70C496-FF13-232F-F3E3-2B339ACC14F6}"/>
          </ac:picMkLst>
        </pc:picChg>
      </pc:sldChg>
      <pc:sldChg chg="new del">
        <pc:chgData name="Patrick M. Smith" userId="d714997fb52921a8" providerId="LiveId" clId="{67A9A0F2-C8D8-4D9C-9164-A1F67675B8DF}" dt="2023-09-21T18:53:37.549" v="1268" actId="2696"/>
        <pc:sldMkLst>
          <pc:docMk/>
          <pc:sldMk cId="3336607347" sldId="279"/>
        </pc:sldMkLst>
      </pc:sldChg>
      <pc:sldChg chg="addSp modSp add mod">
        <pc:chgData name="Patrick M. Smith" userId="d714997fb52921a8" providerId="LiveId" clId="{67A9A0F2-C8D8-4D9C-9164-A1F67675B8DF}" dt="2023-09-21T23:46:47.860" v="1287" actId="14100"/>
        <pc:sldMkLst>
          <pc:docMk/>
          <pc:sldMk cId="3475914237" sldId="280"/>
        </pc:sldMkLst>
        <pc:picChg chg="add mod">
          <ac:chgData name="Patrick M. Smith" userId="d714997fb52921a8" providerId="LiveId" clId="{67A9A0F2-C8D8-4D9C-9164-A1F67675B8DF}" dt="2023-09-21T23:46:47.860" v="1287" actId="14100"/>
          <ac:picMkLst>
            <pc:docMk/>
            <pc:sldMk cId="3475914237" sldId="280"/>
            <ac:picMk id="3" creationId="{7BC30EB6-F42C-749A-9E14-134E77484369}"/>
          </ac:picMkLst>
        </pc:picChg>
      </pc:sldChg>
      <pc:sldChg chg="addSp delSp modSp add mod setBg">
        <pc:chgData name="Patrick M. Smith" userId="d714997fb52921a8" providerId="LiveId" clId="{67A9A0F2-C8D8-4D9C-9164-A1F67675B8DF}" dt="2023-09-22T00:03:22.789" v="1321" actId="26606"/>
        <pc:sldMkLst>
          <pc:docMk/>
          <pc:sldMk cId="2742825980" sldId="281"/>
        </pc:sldMkLst>
        <pc:spChg chg="add del">
          <ac:chgData name="Patrick M. Smith" userId="d714997fb52921a8" providerId="LiveId" clId="{67A9A0F2-C8D8-4D9C-9164-A1F67675B8DF}" dt="2023-09-22T00:02:39.950" v="1317" actId="26606"/>
          <ac:spMkLst>
            <pc:docMk/>
            <pc:sldMk cId="2742825980" sldId="281"/>
            <ac:spMk id="10" creationId="{69D184B2-2226-4E31-BCCB-444330767440}"/>
          </ac:spMkLst>
        </pc:spChg>
        <pc:spChg chg="add del">
          <ac:chgData name="Patrick M. Smith" userId="d714997fb52921a8" providerId="LiveId" clId="{67A9A0F2-C8D8-4D9C-9164-A1F67675B8DF}" dt="2023-09-22T00:02:39.950" v="1317" actId="26606"/>
          <ac:spMkLst>
            <pc:docMk/>
            <pc:sldMk cId="2742825980" sldId="281"/>
            <ac:spMk id="12" creationId="{1AC4D4E3-486A-464A-8EC8-D44881097267}"/>
          </ac:spMkLst>
        </pc:spChg>
        <pc:spChg chg="add del">
          <ac:chgData name="Patrick M. Smith" userId="d714997fb52921a8" providerId="LiveId" clId="{67A9A0F2-C8D8-4D9C-9164-A1F67675B8DF}" dt="2023-09-22T00:02:39.950" v="1317" actId="26606"/>
          <ac:spMkLst>
            <pc:docMk/>
            <pc:sldMk cId="2742825980" sldId="281"/>
            <ac:spMk id="14" creationId="{864DE13E-58EB-4475-B79C-0D4FC651239B}"/>
          </ac:spMkLst>
        </pc:spChg>
        <pc:spChg chg="add del">
          <ac:chgData name="Patrick M. Smith" userId="d714997fb52921a8" providerId="LiveId" clId="{67A9A0F2-C8D8-4D9C-9164-A1F67675B8DF}" dt="2023-09-22T00:02:46.323" v="1319" actId="26606"/>
          <ac:spMkLst>
            <pc:docMk/>
            <pc:sldMk cId="2742825980" sldId="281"/>
            <ac:spMk id="18" creationId="{86806086-A782-4311-A63B-1A68574D8067}"/>
          </ac:spMkLst>
        </pc:spChg>
        <pc:spChg chg="add del">
          <ac:chgData name="Patrick M. Smith" userId="d714997fb52921a8" providerId="LiveId" clId="{67A9A0F2-C8D8-4D9C-9164-A1F67675B8DF}" dt="2023-09-22T00:02:46.323" v="1319" actId="26606"/>
          <ac:spMkLst>
            <pc:docMk/>
            <pc:sldMk cId="2742825980" sldId="281"/>
            <ac:spMk id="19" creationId="{854ECEBE-9353-406C-9313-02A517A310EF}"/>
          </ac:spMkLst>
        </pc:spChg>
        <pc:spChg chg="add del">
          <ac:chgData name="Patrick M. Smith" userId="d714997fb52921a8" providerId="LiveId" clId="{67A9A0F2-C8D8-4D9C-9164-A1F67675B8DF}" dt="2023-09-22T00:02:46.323" v="1319" actId="26606"/>
          <ac:spMkLst>
            <pc:docMk/>
            <pc:sldMk cId="2742825980" sldId="281"/>
            <ac:spMk id="20" creationId="{71A74C97-ECC4-4C3A-988A-A72C1F8BBAC8}"/>
          </ac:spMkLst>
        </pc:spChg>
        <pc:spChg chg="add del">
          <ac:chgData name="Patrick M. Smith" userId="d714997fb52921a8" providerId="LiveId" clId="{67A9A0F2-C8D8-4D9C-9164-A1F67675B8DF}" dt="2023-09-22T00:02:46.323" v="1319" actId="26606"/>
          <ac:spMkLst>
            <pc:docMk/>
            <pc:sldMk cId="2742825980" sldId="281"/>
            <ac:spMk id="21" creationId="{5FB5F3BA-58DF-40DA-AE44-974A00E0619C}"/>
          </ac:spMkLst>
        </pc:spChg>
        <pc:spChg chg="add del">
          <ac:chgData name="Patrick M. Smith" userId="d714997fb52921a8" providerId="LiveId" clId="{67A9A0F2-C8D8-4D9C-9164-A1F67675B8DF}" dt="2023-09-22T00:02:46.323" v="1319" actId="26606"/>
          <ac:spMkLst>
            <pc:docMk/>
            <pc:sldMk cId="2742825980" sldId="281"/>
            <ac:spMk id="22" creationId="{DE1994AC-22D1-4B48-9EDA-BE373E704567}"/>
          </ac:spMkLst>
        </pc:spChg>
        <pc:spChg chg="add del">
          <ac:chgData name="Patrick M. Smith" userId="d714997fb52921a8" providerId="LiveId" clId="{67A9A0F2-C8D8-4D9C-9164-A1F67675B8DF}" dt="2023-09-22T00:03:22.789" v="1321" actId="26606"/>
          <ac:spMkLst>
            <pc:docMk/>
            <pc:sldMk cId="2742825980" sldId="281"/>
            <ac:spMk id="24" creationId="{7AA67C3D-6D28-4C64-81F8-295FC9396EB6}"/>
          </ac:spMkLst>
        </pc:spChg>
        <pc:spChg chg="add del">
          <ac:chgData name="Patrick M. Smith" userId="d714997fb52921a8" providerId="LiveId" clId="{67A9A0F2-C8D8-4D9C-9164-A1F67675B8DF}" dt="2023-09-22T00:03:22.789" v="1321" actId="26606"/>
          <ac:spMkLst>
            <pc:docMk/>
            <pc:sldMk cId="2742825980" sldId="281"/>
            <ac:spMk id="25" creationId="{8DBEAE55-3EA1-41D7-A212-5F7D8986C1F2}"/>
          </ac:spMkLst>
        </pc:spChg>
        <pc:spChg chg="add del">
          <ac:chgData name="Patrick M. Smith" userId="d714997fb52921a8" providerId="LiveId" clId="{67A9A0F2-C8D8-4D9C-9164-A1F67675B8DF}" dt="2023-09-22T00:03:22.789" v="1321" actId="26606"/>
          <ac:spMkLst>
            <pc:docMk/>
            <pc:sldMk cId="2742825980" sldId="281"/>
            <ac:spMk id="26" creationId="{CFC5F0E7-644F-4101-BE72-12825CF537E7}"/>
          </ac:spMkLst>
        </pc:spChg>
        <pc:spChg chg="add del">
          <ac:chgData name="Patrick M. Smith" userId="d714997fb52921a8" providerId="LiveId" clId="{67A9A0F2-C8D8-4D9C-9164-A1F67675B8DF}" dt="2023-09-22T00:03:22.789" v="1321" actId="26606"/>
          <ac:spMkLst>
            <pc:docMk/>
            <pc:sldMk cId="2742825980" sldId="281"/>
            <ac:spMk id="27" creationId="{74283919-7E00-4FC2-BFC9-3F56E58808F7}"/>
          </ac:spMkLst>
        </pc:spChg>
        <pc:spChg chg="add del">
          <ac:chgData name="Patrick M. Smith" userId="d714997fb52921a8" providerId="LiveId" clId="{67A9A0F2-C8D8-4D9C-9164-A1F67675B8DF}" dt="2023-09-22T00:03:22.789" v="1321" actId="26606"/>
          <ac:spMkLst>
            <pc:docMk/>
            <pc:sldMk cId="2742825980" sldId="281"/>
            <ac:spMk id="28" creationId="{2217FF4A-5EDF-43B7-90EE-BDD9F1E9EAC2}"/>
          </ac:spMkLst>
        </pc:spChg>
        <pc:picChg chg="add mod ord">
          <ac:chgData name="Patrick M. Smith" userId="d714997fb52921a8" providerId="LiveId" clId="{67A9A0F2-C8D8-4D9C-9164-A1F67675B8DF}" dt="2023-09-22T00:03:22.789" v="1321" actId="26606"/>
          <ac:picMkLst>
            <pc:docMk/>
            <pc:sldMk cId="2742825980" sldId="281"/>
            <ac:picMk id="3" creationId="{49DAD1C3-CEC5-1E25-513F-B46A9C9973D3}"/>
          </ac:picMkLst>
        </pc:picChg>
        <pc:picChg chg="add mod">
          <ac:chgData name="Patrick M. Smith" userId="d714997fb52921a8" providerId="LiveId" clId="{67A9A0F2-C8D8-4D9C-9164-A1F67675B8DF}" dt="2023-09-22T00:03:22.789" v="1321" actId="26606"/>
          <ac:picMkLst>
            <pc:docMk/>
            <pc:sldMk cId="2742825980" sldId="281"/>
            <ac:picMk id="5" creationId="{6A4C95DF-0CA5-A863-0E36-A717DF658DA0}"/>
          </ac:picMkLst>
        </pc:picChg>
        <pc:cxnChg chg="add del">
          <ac:chgData name="Patrick M. Smith" userId="d714997fb52921a8" providerId="LiveId" clId="{67A9A0F2-C8D8-4D9C-9164-A1F67675B8DF}" dt="2023-09-22T00:02:39.950" v="1317" actId="26606"/>
          <ac:cxnSpMkLst>
            <pc:docMk/>
            <pc:sldMk cId="2742825980" sldId="281"/>
            <ac:cxnSpMk id="16" creationId="{02E9B2EE-76CA-47F3-9977-3F2FCB7FD252}"/>
          </ac:cxnSpMkLst>
        </pc:cxnChg>
      </pc:sldChg>
      <pc:sldChg chg="addSp delSp modSp add mod setBg">
        <pc:chgData name="Patrick M. Smith" userId="d714997fb52921a8" providerId="LiveId" clId="{67A9A0F2-C8D8-4D9C-9164-A1F67675B8DF}" dt="2023-09-22T00:24:37.111" v="1343" actId="1076"/>
        <pc:sldMkLst>
          <pc:docMk/>
          <pc:sldMk cId="36269272" sldId="282"/>
        </pc:sldMkLst>
        <pc:spChg chg="add del">
          <ac:chgData name="Patrick M. Smith" userId="d714997fb52921a8" providerId="LiveId" clId="{67A9A0F2-C8D8-4D9C-9164-A1F67675B8DF}" dt="2023-09-22T00:24:11.555" v="1340" actId="26606"/>
          <ac:spMkLst>
            <pc:docMk/>
            <pc:sldMk cId="36269272" sldId="282"/>
            <ac:spMk id="16" creationId="{417CDA24-35F8-4540-8C52-3096D6D94949}"/>
          </ac:spMkLst>
        </pc:spChg>
        <pc:spChg chg="add del">
          <ac:chgData name="Patrick M. Smith" userId="d714997fb52921a8" providerId="LiveId" clId="{67A9A0F2-C8D8-4D9C-9164-A1F67675B8DF}" dt="2023-09-22T00:24:11.555" v="1340" actId="26606"/>
          <ac:spMkLst>
            <pc:docMk/>
            <pc:sldMk cId="36269272" sldId="282"/>
            <ac:spMk id="18" creationId="{8658BFE0-4E65-4174-9C75-687C94E88273}"/>
          </ac:spMkLst>
        </pc:spChg>
        <pc:spChg chg="add del">
          <ac:chgData name="Patrick M. Smith" userId="d714997fb52921a8" providerId="LiveId" clId="{67A9A0F2-C8D8-4D9C-9164-A1F67675B8DF}" dt="2023-09-22T00:24:11.555" v="1340" actId="26606"/>
          <ac:spMkLst>
            <pc:docMk/>
            <pc:sldMk cId="36269272" sldId="282"/>
            <ac:spMk id="20" creationId="{FA75DFED-A0C1-4A83-BE1D-0271C1826EF6}"/>
          </ac:spMkLst>
        </pc:spChg>
        <pc:picChg chg="add mod">
          <ac:chgData name="Patrick M. Smith" userId="d714997fb52921a8" providerId="LiveId" clId="{67A9A0F2-C8D8-4D9C-9164-A1F67675B8DF}" dt="2023-09-22T00:24:11.555" v="1340" actId="26606"/>
          <ac:picMkLst>
            <pc:docMk/>
            <pc:sldMk cId="36269272" sldId="282"/>
            <ac:picMk id="3" creationId="{A38E63AD-76B6-0F11-76BA-3D756168F830}"/>
          </ac:picMkLst>
        </pc:picChg>
        <pc:picChg chg="add mod">
          <ac:chgData name="Patrick M. Smith" userId="d714997fb52921a8" providerId="LiveId" clId="{67A9A0F2-C8D8-4D9C-9164-A1F67675B8DF}" dt="2023-09-22T00:24:37.111" v="1343" actId="1076"/>
          <ac:picMkLst>
            <pc:docMk/>
            <pc:sldMk cId="36269272" sldId="282"/>
            <ac:picMk id="5" creationId="{439F4AF2-715A-6756-0ADF-44514650505D}"/>
          </ac:picMkLst>
        </pc:picChg>
        <pc:picChg chg="add mod">
          <ac:chgData name="Patrick M. Smith" userId="d714997fb52921a8" providerId="LiveId" clId="{67A9A0F2-C8D8-4D9C-9164-A1F67675B8DF}" dt="2023-09-22T00:24:11.555" v="1340" actId="26606"/>
          <ac:picMkLst>
            <pc:docMk/>
            <pc:sldMk cId="36269272" sldId="282"/>
            <ac:picMk id="7" creationId="{66FC94D1-610A-6C6B-4C84-A83C5CCB2819}"/>
          </ac:picMkLst>
        </pc:picChg>
        <pc:picChg chg="add del mod">
          <ac:chgData name="Patrick M. Smith" userId="d714997fb52921a8" providerId="LiveId" clId="{67A9A0F2-C8D8-4D9C-9164-A1F67675B8DF}" dt="2023-09-22T00:22:23.181" v="1336" actId="478"/>
          <ac:picMkLst>
            <pc:docMk/>
            <pc:sldMk cId="36269272" sldId="282"/>
            <ac:picMk id="9" creationId="{C1E1E02E-78F1-8DEF-BD40-4B1D9E469300}"/>
          </ac:picMkLst>
        </pc:picChg>
        <pc:picChg chg="add mod">
          <ac:chgData name="Patrick M. Smith" userId="d714997fb52921a8" providerId="LiveId" clId="{67A9A0F2-C8D8-4D9C-9164-A1F67675B8DF}" dt="2023-09-22T00:24:17.548" v="1341" actId="1076"/>
          <ac:picMkLst>
            <pc:docMk/>
            <pc:sldMk cId="36269272" sldId="282"/>
            <ac:picMk id="11" creationId="{C2F915F6-8957-4FD4-BD3D-45647194A38A}"/>
          </ac:picMkLst>
        </pc:picChg>
      </pc:sldChg>
      <pc:sldChg chg="add">
        <pc:chgData name="Patrick M. Smith" userId="d714997fb52921a8" providerId="LiveId" clId="{67A9A0F2-C8D8-4D9C-9164-A1F67675B8DF}" dt="2023-09-21T23:49:49.244" v="1290" actId="2890"/>
        <pc:sldMkLst>
          <pc:docMk/>
          <pc:sldMk cId="3126300520" sldId="283"/>
        </pc:sldMkLst>
      </pc:sldChg>
      <pc:sldChg chg="add">
        <pc:chgData name="Patrick M. Smith" userId="d714997fb52921a8" providerId="LiveId" clId="{67A9A0F2-C8D8-4D9C-9164-A1F67675B8DF}" dt="2023-09-21T23:49:53.829" v="1291" actId="2890"/>
        <pc:sldMkLst>
          <pc:docMk/>
          <pc:sldMk cId="3640848784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8EE2A-7DB0-4EBE-9FE1-9A5F3C3683B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F005A-74F1-4AC0-9BDD-211AA64C0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378E-B1FD-6ED9-D8A8-BD9F5BB4E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BE0F5-2150-7A92-EF26-A4B5551AE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0E8E1-46F8-FDB7-C284-62BF3C9B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700F-45E5-468D-8BE0-D89F658CD3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A9B88-A7F9-82A2-12A8-44117373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A0FE-C444-C417-E3F5-8D2C6A56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7CEC-140D-48E4-8E7A-BB6AECCB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08EA-A4BC-3867-2372-834CE804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14DCF-7E76-CA90-AB90-4176CD835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C8E9-B2FC-D6EE-5722-90BE8042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700F-45E5-468D-8BE0-D89F658CD3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A5D4B-3F78-81B2-0CB9-99E546E7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A10C2-140B-7910-BE11-9944E8A4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7CEC-140D-48E4-8E7A-BB6AECCB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4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28C81-6080-D5ED-E0D4-E5A28FF09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94DD6-2CCF-6888-F9B7-E45DB4A52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AF44F-2C3D-E4AB-B4CB-3B771F2E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700F-45E5-468D-8BE0-D89F658CD3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E55F4-4E52-E0D6-7784-BBF01E00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106B1-7019-964F-8839-BB9368D4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7CEC-140D-48E4-8E7A-BB6AECCB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1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EA19-7E91-C12A-4314-2EC3CB34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F183C-5294-DF7B-5B0C-72073D3E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53C09-6C3E-3817-8446-8E1FB0B7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700F-45E5-468D-8BE0-D89F658CD3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A624-6145-5518-FB77-C832E86B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46849-7ACF-84B0-36BF-3F1EA055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7CEC-140D-48E4-8E7A-BB6AECCB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2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FDF8-7703-34C6-69EB-964290F8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B9A6F-591B-21B3-C06C-7E9A06ABE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80AB7-D208-4428-A1EA-5FFEB0AD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700F-45E5-468D-8BE0-D89F658CD3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D3ECD-AC7F-D43B-B2C1-99CB8B4A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2EAC7-AD6D-8500-5453-1A37EEE9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7CEC-140D-48E4-8E7A-BB6AECCB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0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16DC-97F4-25E5-FBCF-2BCE411C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2216A-CE74-B154-70BE-570AC2996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847E3-C578-5B75-AE3E-B0F0C04C1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886BB-6650-9408-9C75-64811D1F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700F-45E5-468D-8BE0-D89F658CD3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D52D0-DCF1-C377-012A-88B41A5D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966-A4AD-A563-CD57-521A58C4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7CEC-140D-48E4-8E7A-BB6AECCB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3701-1818-FEFC-2BEB-9C1AC81A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ADC8F-CDEB-6914-DEE0-4D5432E1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64564-F478-A23B-339C-3CAB2A07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5FEFC-B698-EADD-FA32-1D0D08033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D7DBA-956B-FBA9-F026-E6F1946C4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6F248-DF59-095F-8903-2B321FB8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700F-45E5-468D-8BE0-D89F658CD3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FDD39-5352-1351-E570-A367C2BD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E8814-D019-9343-2EB8-95144190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7CEC-140D-48E4-8E7A-BB6AECCB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6CAA-2655-DCF3-0F01-66042B5C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B1DB0-4560-D4D0-FEBD-D92B45FE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700F-45E5-468D-8BE0-D89F658CD3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032D4-A02B-B998-AA65-2E646108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642AA-03E6-6167-9027-7FAA0FA6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7CEC-140D-48E4-8E7A-BB6AECCB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8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80490-6E65-2CED-6798-D9911B7E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700F-45E5-468D-8BE0-D89F658CD3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FECB2-DE01-F759-F625-93FAC744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A98AB-0873-DC18-4088-411F3F7C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7CEC-140D-48E4-8E7A-BB6AECCB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F4198-010F-E368-27E2-95367F98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833B-3A5E-2294-C5F9-E85B75F80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4362F-F33C-AB6C-3C33-B218CE0F9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D71AF-138C-2657-132B-64830071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700F-45E5-468D-8BE0-D89F658CD3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5DFA-DEEA-A13B-2537-F0E8405F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7A175-B6A7-DF3E-0F0B-AF510715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7CEC-140D-48E4-8E7A-BB6AECCB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D02F-B45A-E1BA-BD71-DFCA63D3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AFF03-41AD-B1C7-905C-788888AAA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46CFC-0C63-3852-705B-D75CFD6F9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9F5AA-856A-44F0-91B6-CEC56F18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700F-45E5-468D-8BE0-D89F658CD3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27953-EF0D-36DD-250B-C383D9D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18489-6C75-DF86-F2E9-FDF95D56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7CEC-140D-48E4-8E7A-BB6AECCB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3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5E397-61EA-F5A6-DBA1-D6213E3D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5E443-98FD-E813-E0FE-A6731CDFA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78432-8E34-1921-4AC5-FDE7E97F1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C700F-45E5-468D-8BE0-D89F658CD38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68775-9B15-C814-1746-AE66162FB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5D0A7-ED21-0FCD-9D5A-08CAA2741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7CEC-140D-48E4-8E7A-BB6AECCB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51"/>
                    </a14:imgEffect>
                    <a14:imgEffect>
                      <a14:saturation sat="112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81555-F88B-AEB1-9C22-699581947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7448" y="320041"/>
            <a:ext cx="6833624" cy="4228824"/>
          </a:xfrm>
        </p:spPr>
        <p:txBody>
          <a:bodyPr>
            <a:normAutofit/>
          </a:bodyPr>
          <a:lstStyle/>
          <a:p>
            <a:pPr algn="l"/>
            <a:r>
              <a:rPr lang="en-US" sz="8800" b="1" dirty="0"/>
              <a:t>Cummins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56817-CB07-FABC-6A31-9E35DC326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en-US" b="1" dirty="0" err="1"/>
              <a:t>MicNova</a:t>
            </a:r>
            <a:r>
              <a:rPr lang="en-US" b="1" dirty="0"/>
              <a:t> Model Club</a:t>
            </a:r>
          </a:p>
          <a:p>
            <a:pPr algn="l"/>
            <a:r>
              <a:rPr lang="en-US" b="1" dirty="0"/>
              <a:t>Patrick Smith</a:t>
            </a:r>
          </a:p>
          <a:p>
            <a:pPr algn="l"/>
            <a:r>
              <a:rPr lang="en-US" b="1" dirty="0"/>
              <a:t>10-10-23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243F20-BA89-E5CE-94CE-168D4B90B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153" y="362968"/>
            <a:ext cx="7664207" cy="62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1050F-F01E-33E6-4942-C7985549F93B}"/>
              </a:ext>
            </a:extLst>
          </p:cNvPr>
          <p:cNvSpPr txBox="1"/>
          <p:nvPr/>
        </p:nvSpPr>
        <p:spPr>
          <a:xfrm>
            <a:off x="387626" y="370014"/>
            <a:ext cx="114167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3200" dirty="0"/>
              <a:t>“At some point the low-carbon thing becomes the main thing. And [diesel] becomes the niche business,” </a:t>
            </a:r>
          </a:p>
          <a:p>
            <a:endParaRPr lang="en-US" sz="3200" dirty="0"/>
          </a:p>
          <a:p>
            <a:r>
              <a:rPr lang="en-US" sz="3200" dirty="0"/>
              <a:t>“I think diesel engines will be around for our kids’ full adult lives. But it will move from the main thing to a place that it operates in some places.” 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4400" dirty="0"/>
              <a:t>Tom Linebarger, </a:t>
            </a:r>
          </a:p>
          <a:p>
            <a:r>
              <a:rPr lang="en-US" sz="3200" dirty="0"/>
              <a:t>Cummins’ executive chairman and retired CEO</a:t>
            </a:r>
          </a:p>
          <a:p>
            <a:r>
              <a:rPr lang="en-US" sz="3200" dirty="0"/>
              <a:t>12/2021</a:t>
            </a:r>
          </a:p>
        </p:txBody>
      </p:sp>
    </p:spTree>
    <p:extLst>
      <p:ext uri="{BB962C8B-B14F-4D97-AF65-F5344CB8AC3E}">
        <p14:creationId xmlns:p14="http://schemas.microsoft.com/office/powerpoint/2010/main" val="421404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AB796F-C9D2-B012-E1B8-431FF09B8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5" y="506476"/>
            <a:ext cx="10950889" cy="5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5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2DCF2-7994-4A73-C597-EA703122E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64" y="913147"/>
            <a:ext cx="10059272" cy="5753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1A3A4-1718-4951-A457-14042D852E1A}"/>
              </a:ext>
            </a:extLst>
          </p:cNvPr>
          <p:cNvSpPr txBox="1"/>
          <p:nvPr/>
        </p:nvSpPr>
        <p:spPr>
          <a:xfrm>
            <a:off x="2847475" y="191254"/>
            <a:ext cx="5622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Carbon Capture Transition</a:t>
            </a:r>
          </a:p>
        </p:txBody>
      </p:sp>
    </p:spTree>
    <p:extLst>
      <p:ext uri="{BB962C8B-B14F-4D97-AF65-F5344CB8AC3E}">
        <p14:creationId xmlns:p14="http://schemas.microsoft.com/office/powerpoint/2010/main" val="351749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DD35E-AC1F-79C4-E198-E5B9A485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7" y="1026694"/>
            <a:ext cx="10912786" cy="5473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8A86E7-812A-C95F-1C19-334E9CF6C88E}"/>
              </a:ext>
            </a:extLst>
          </p:cNvPr>
          <p:cNvSpPr txBox="1"/>
          <p:nvPr/>
        </p:nvSpPr>
        <p:spPr>
          <a:xfrm>
            <a:off x="3433012" y="195879"/>
            <a:ext cx="516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Carbon Capture Transition</a:t>
            </a:r>
          </a:p>
        </p:txBody>
      </p:sp>
    </p:spTree>
    <p:extLst>
      <p:ext uri="{BB962C8B-B14F-4D97-AF65-F5344CB8AC3E}">
        <p14:creationId xmlns:p14="http://schemas.microsoft.com/office/powerpoint/2010/main" val="212896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50986-7307-F6F0-3E6C-A71EAD59E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54" y="658890"/>
            <a:ext cx="10287892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5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DAC31-C4FA-0812-605B-36A9E849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442" y="1112319"/>
            <a:ext cx="572311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59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FE897-9173-AFE0-08C0-B01A979A8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7675"/>
            <a:ext cx="7232007" cy="5086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F81D2F-79B7-9BBB-C771-16D840FD2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263" y="3192607"/>
            <a:ext cx="5730737" cy="39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9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17846-4F28-3074-9FE8-4B4A3001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00" y="620786"/>
            <a:ext cx="11065199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59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A10E3-88E3-90F0-58C9-A2DFBD175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5" y="1691489"/>
            <a:ext cx="1095851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6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ocument">
            <a:extLst>
              <a:ext uri="{FF2B5EF4-FFF2-40B4-BE49-F238E27FC236}">
                <a16:creationId xmlns:a16="http://schemas.microsoft.com/office/drawing/2014/main" id="{1DEAAA51-E009-0FC3-5E8A-415A2F8F7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1" y="225467"/>
            <a:ext cx="11711835" cy="64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4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EE0EC-838C-9EF1-C7AE-7A5B2947D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4" y="506476"/>
            <a:ext cx="10988992" cy="5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83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7D371-594E-EAA6-A7BC-D46E0C071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79" y="449322"/>
            <a:ext cx="10638442" cy="59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29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C30EB6-F42C-749A-9E14-134E7748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6" y="25225"/>
            <a:ext cx="11706224" cy="68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1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6C64A-9EEE-CB46-7AB8-6B4B2C9C7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" y="491235"/>
            <a:ext cx="11011854" cy="58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5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70C496-FF13-232F-F3E3-2B339ACC1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66699"/>
            <a:ext cx="118014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93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AD1C3-CEC5-1E25-513F-B46A9C997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248" y="673076"/>
            <a:ext cx="4921503" cy="939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C95DF-0CA5-A863-0E36-A717DF658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1685925"/>
            <a:ext cx="116014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25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E63AD-76B6-0F11-76BA-3D756168F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942975"/>
            <a:ext cx="4143375" cy="158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9F4AF2-715A-6756-0ADF-445146505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163" y="138112"/>
            <a:ext cx="2773925" cy="658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FC94D1-610A-6C6B-4C84-A83C5CCB2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3786187"/>
            <a:ext cx="8562975" cy="2543175"/>
          </a:xfrm>
          <a:prstGeom prst="rect">
            <a:avLst/>
          </a:prstGeom>
        </p:spPr>
      </p:pic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C2F915F6-8957-4FD4-BD3D-45647194A3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29" y="942975"/>
            <a:ext cx="3708591" cy="159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1F76E-96C2-4592-EF03-0A0CDB248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61" y="636028"/>
            <a:ext cx="10577477" cy="5585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A02C8D-4A23-BB6F-E67A-044826048D78}"/>
              </a:ext>
            </a:extLst>
          </p:cNvPr>
          <p:cNvSpPr txBox="1"/>
          <p:nvPr/>
        </p:nvSpPr>
        <p:spPr>
          <a:xfrm>
            <a:off x="8348870" y="4326835"/>
            <a:ext cx="2126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5yr Revenue 2028</a:t>
            </a:r>
          </a:p>
          <a:p>
            <a:r>
              <a:rPr lang="en-US" dirty="0"/>
              <a:t>Lo=38,000</a:t>
            </a:r>
          </a:p>
          <a:p>
            <a:r>
              <a:rPr lang="en-US" dirty="0"/>
              <a:t>Hi=42,000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058E47-3971-0277-09D1-37C6CBD1B2B7}"/>
              </a:ext>
            </a:extLst>
          </p:cNvPr>
          <p:cNvSpPr/>
          <p:nvPr/>
        </p:nvSpPr>
        <p:spPr>
          <a:xfrm>
            <a:off x="7984435" y="4048539"/>
            <a:ext cx="2584174" cy="1649896"/>
          </a:xfrm>
          <a:prstGeom prst="ellipse">
            <a:avLst/>
          </a:prstGeom>
          <a:noFill/>
          <a:ln w="603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13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61E7E-8291-5DCD-BAEF-253C9E8A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9" y="1816093"/>
            <a:ext cx="3398815" cy="125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9B0BF9-8A1F-B7CD-612A-6115DAB1F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388" y="216384"/>
            <a:ext cx="8035365" cy="3643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528542-3418-42F2-1569-5E72E9888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0" y="4496981"/>
            <a:ext cx="10569856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89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B4CAE-9CAB-5F98-3397-F63D897CD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66" y="27919"/>
            <a:ext cx="6425651" cy="677772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CA7594-3A33-0615-48E6-B26B3FDAB150}"/>
              </a:ext>
            </a:extLst>
          </p:cNvPr>
          <p:cNvSpPr/>
          <p:nvPr/>
        </p:nvSpPr>
        <p:spPr>
          <a:xfrm>
            <a:off x="865540" y="2352310"/>
            <a:ext cx="6254216" cy="81667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4469C-66A5-040D-6191-F97E4CCDD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6" y="4439377"/>
            <a:ext cx="11678230" cy="22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5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99"/>
                    </a14:imgEffect>
                    <a14:imgEffect>
                      <a14:saturation sat="132000"/>
                    </a14:imgEffect>
                    <a14:imgEffect>
                      <a14:brightnessContrast bright="9000" contrast="-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8B424F-9EC9-14EC-3A33-869E05A05591}"/>
              </a:ext>
            </a:extLst>
          </p:cNvPr>
          <p:cNvSpPr txBox="1"/>
          <p:nvPr/>
        </p:nvSpPr>
        <p:spPr>
          <a:xfrm>
            <a:off x="3065135" y="1173725"/>
            <a:ext cx="515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Publicly traded since 1947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32F10-5928-1C92-F151-F19759CC662B}"/>
              </a:ext>
            </a:extLst>
          </p:cNvPr>
          <p:cNvSpPr txBox="1"/>
          <p:nvPr/>
        </p:nvSpPr>
        <p:spPr>
          <a:xfrm>
            <a:off x="3777439" y="2061316"/>
            <a:ext cx="373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60,000+ employees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5AE6B-4F7F-9D00-AA9B-0EC88F005F76}"/>
              </a:ext>
            </a:extLst>
          </p:cNvPr>
          <p:cNvSpPr txBox="1"/>
          <p:nvPr/>
        </p:nvSpPr>
        <p:spPr>
          <a:xfrm>
            <a:off x="3989474" y="2948907"/>
            <a:ext cx="330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 a 190 countries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C7D79-EBC6-92AC-E1B3-4DA8DCAD3428}"/>
              </a:ext>
            </a:extLst>
          </p:cNvPr>
          <p:cNvSpPr txBox="1"/>
          <p:nvPr/>
        </p:nvSpPr>
        <p:spPr>
          <a:xfrm>
            <a:off x="3065134" y="4724091"/>
            <a:ext cx="515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$33.64 billion Capitalization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53F0E2-4718-E418-4B4F-3A83673AFCF1}"/>
              </a:ext>
            </a:extLst>
          </p:cNvPr>
          <p:cNvSpPr txBox="1"/>
          <p:nvPr/>
        </p:nvSpPr>
        <p:spPr>
          <a:xfrm>
            <a:off x="3572030" y="3836498"/>
            <a:ext cx="414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45% International sales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353B7-46C4-AC4A-50B4-B3CA5375A752}"/>
              </a:ext>
            </a:extLst>
          </p:cNvPr>
          <p:cNvSpPr txBox="1"/>
          <p:nvPr/>
        </p:nvSpPr>
        <p:spPr>
          <a:xfrm>
            <a:off x="2044489" y="286134"/>
            <a:ext cx="719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Worlds largest diesel engine manufacture</a:t>
            </a:r>
          </a:p>
        </p:txBody>
      </p:sp>
    </p:spTree>
    <p:extLst>
      <p:ext uri="{BB962C8B-B14F-4D97-AF65-F5344CB8AC3E}">
        <p14:creationId xmlns:p14="http://schemas.microsoft.com/office/powerpoint/2010/main" val="25843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2157E6-A309-1874-309A-28ED431CF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27" y="321086"/>
            <a:ext cx="11663834" cy="6536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38DD61-990E-B692-894B-806B05BBE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170" y="2806021"/>
            <a:ext cx="3777173" cy="9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48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0FF7C-7AE6-8C71-16C3-F4F99AF5D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5" y="91151"/>
            <a:ext cx="8740897" cy="6675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C3EB5F-09A2-46D4-FC34-9554543DF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163" y="138113"/>
            <a:ext cx="2773925" cy="617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4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705CB2D-C51F-7E46-9ACF-1A1262F2B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29" y="92625"/>
            <a:ext cx="6411025" cy="4181201"/>
          </a:xfrm>
          <a:prstGeom prst="rect">
            <a:avLst/>
          </a:prstGeo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60B1AE8-9741-5D5F-C331-85AFC9B89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1" y="4339671"/>
            <a:ext cx="5521301" cy="2518329"/>
          </a:xfrm>
          <a:prstGeom prst="rect">
            <a:avLst/>
          </a:prstGeom>
        </p:spPr>
      </p:pic>
      <p:pic>
        <p:nvPicPr>
          <p:cNvPr id="7" name="Picture 6" descr="A chart of a stock market&#10;&#10;Description automatically generated with medium confidence">
            <a:extLst>
              <a:ext uri="{FF2B5EF4-FFF2-40B4-BE49-F238E27FC236}">
                <a16:creationId xmlns:a16="http://schemas.microsoft.com/office/drawing/2014/main" id="{7ADC2152-CC51-9231-FC24-F97B9D484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302" y="2809896"/>
            <a:ext cx="2492113" cy="3749930"/>
          </a:xfrm>
          <a:prstGeom prst="rect">
            <a:avLst/>
          </a:prstGeom>
        </p:spPr>
      </p:pic>
      <p:pic>
        <p:nvPicPr>
          <p:cNvPr id="9" name="Picture 8" descr="A close-up of a chart&#10;&#10;Description automatically generated">
            <a:extLst>
              <a:ext uri="{FF2B5EF4-FFF2-40B4-BE49-F238E27FC236}">
                <a16:creationId xmlns:a16="http://schemas.microsoft.com/office/drawing/2014/main" id="{92524480-65F4-9485-A3A1-EAD299A4C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789" y="384313"/>
            <a:ext cx="2492113" cy="2015019"/>
          </a:xfrm>
          <a:prstGeom prst="rect">
            <a:avLst/>
          </a:prstGeom>
        </p:spPr>
      </p:pic>
      <p:pic>
        <p:nvPicPr>
          <p:cNvPr id="11" name="Picture 10" descr="A screen shot of a report&#10;&#10;Description automatically generated">
            <a:extLst>
              <a:ext uri="{FF2B5EF4-FFF2-40B4-BE49-F238E27FC236}">
                <a16:creationId xmlns:a16="http://schemas.microsoft.com/office/drawing/2014/main" id="{1B6F44C6-4A84-1349-DB26-AFD58B1FC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745" y="2632212"/>
            <a:ext cx="2338178" cy="23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70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86208B-FA9E-A2A2-26EF-E6EE4831F3B0}"/>
              </a:ext>
            </a:extLst>
          </p:cNvPr>
          <p:cNvSpPr txBox="1"/>
          <p:nvPr/>
        </p:nvSpPr>
        <p:spPr>
          <a:xfrm>
            <a:off x="5261113" y="2358887"/>
            <a:ext cx="834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2722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646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2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01780A-014F-F622-FB5B-4C3A6E5C00E3}"/>
              </a:ext>
            </a:extLst>
          </p:cNvPr>
          <p:cNvSpPr txBox="1"/>
          <p:nvPr/>
        </p:nvSpPr>
        <p:spPr>
          <a:xfrm>
            <a:off x="1922784" y="491682"/>
            <a:ext cx="7517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Cummins has 5 </a:t>
            </a:r>
            <a:r>
              <a:rPr lang="en-US" sz="4000" b="1" i="0" u="none" strike="noStrike" baseline="0" dirty="0"/>
              <a:t>Business Segments</a:t>
            </a:r>
            <a:endParaRPr 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547C5-AA8B-16D7-153D-98C16438D54D}"/>
              </a:ext>
            </a:extLst>
          </p:cNvPr>
          <p:cNvSpPr txBox="1"/>
          <p:nvPr/>
        </p:nvSpPr>
        <p:spPr>
          <a:xfrm>
            <a:off x="2139353" y="1884766"/>
            <a:ext cx="2143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Engines  </a:t>
            </a:r>
            <a:r>
              <a:rPr lang="en-US" sz="3200" b="1" i="0" u="none" strike="noStrike" baseline="0" dirty="0"/>
              <a:t>39%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FD0AD-E872-58E8-A299-70FF519DEFF2}"/>
              </a:ext>
            </a:extLst>
          </p:cNvPr>
          <p:cNvSpPr txBox="1"/>
          <p:nvPr/>
        </p:nvSpPr>
        <p:spPr>
          <a:xfrm>
            <a:off x="2195502" y="3168316"/>
            <a:ext cx="2865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/>
              <a:t>Components 35%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2BC98-DDA2-58AA-1360-980E5BE61BC3}"/>
              </a:ext>
            </a:extLst>
          </p:cNvPr>
          <p:cNvSpPr txBox="1"/>
          <p:nvPr/>
        </p:nvSpPr>
        <p:spPr>
          <a:xfrm>
            <a:off x="6288505" y="2069432"/>
            <a:ext cx="315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/>
              <a:t>Power System 18%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372ED-3A95-3160-DE9F-7BD993FD4BFC}"/>
              </a:ext>
            </a:extLst>
          </p:cNvPr>
          <p:cNvSpPr txBox="1"/>
          <p:nvPr/>
        </p:nvSpPr>
        <p:spPr>
          <a:xfrm>
            <a:off x="6288505" y="3168316"/>
            <a:ext cx="2518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/>
              <a:t>Distribution 32%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E79F3-B3C5-620C-DAC2-CF4345E9DA18}"/>
              </a:ext>
            </a:extLst>
          </p:cNvPr>
          <p:cNvSpPr txBox="1"/>
          <p:nvPr/>
        </p:nvSpPr>
        <p:spPr>
          <a:xfrm>
            <a:off x="3131350" y="4728476"/>
            <a:ext cx="69121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 err="1">
                <a:solidFill>
                  <a:srgbClr val="000000"/>
                </a:solidFill>
                <a:latin typeface="Calibri (Body)"/>
                <a:ea typeface="Cambria" panose="02040503050406030204" pitchFamily="18" charset="0"/>
                <a:cs typeface="Calibri" panose="020F0502020204030204" pitchFamily="34" charset="0"/>
              </a:rPr>
              <a:t>Accelera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Calibri (Body)"/>
                <a:ea typeface="Cambria" panose="02040503050406030204" pitchFamily="18" charset="0"/>
                <a:cs typeface="Calibri" panose="020F0502020204030204" pitchFamily="34" charset="0"/>
              </a:rPr>
              <a:t> (New Power)</a:t>
            </a:r>
          </a:p>
          <a:p>
            <a:r>
              <a:rPr lang="en-US" sz="32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Calibri (Body)"/>
              </a:rPr>
              <a:t>1%</a:t>
            </a:r>
          </a:p>
          <a:p>
            <a:r>
              <a:rPr lang="en-US" dirty="0"/>
              <a:t>a business segment focused on making components and integration of batteries, hydrogen fuel cells, electronic axles, traction drive and hydrogen-making </a:t>
            </a:r>
            <a:r>
              <a:rPr lang="en-US" dirty="0" err="1"/>
              <a:t>electrolyzers</a:t>
            </a:r>
            <a:r>
              <a:rPr lang="en-US" dirty="0"/>
              <a:t>.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1844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F7B86-79E2-583B-B91B-96D7C3AE7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7" y="578873"/>
            <a:ext cx="11141405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7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AFB322-B587-658F-636D-F28AAD0F67F3}"/>
              </a:ext>
            </a:extLst>
          </p:cNvPr>
          <p:cNvSpPr txBox="1"/>
          <p:nvPr/>
        </p:nvSpPr>
        <p:spPr>
          <a:xfrm>
            <a:off x="1887463" y="5532946"/>
            <a:ext cx="841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Heavy-duty and medium-duty commercial trucks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034C3-D38E-2D93-A236-1ABF2387E68D}"/>
              </a:ext>
            </a:extLst>
          </p:cNvPr>
          <p:cNvSpPr txBox="1"/>
          <p:nvPr/>
        </p:nvSpPr>
        <p:spPr>
          <a:xfrm>
            <a:off x="4063247" y="4773067"/>
            <a:ext cx="4065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light-duty automotives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B2FADA-88DB-9E70-5E33-BD9883A03760}"/>
              </a:ext>
            </a:extLst>
          </p:cNvPr>
          <p:cNvSpPr txBox="1"/>
          <p:nvPr/>
        </p:nvSpPr>
        <p:spPr>
          <a:xfrm>
            <a:off x="5049077" y="4052321"/>
            <a:ext cx="2093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Generators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CC251-4C93-FBD5-00D1-8A758EE7B92E}"/>
              </a:ext>
            </a:extLst>
          </p:cNvPr>
          <p:cNvSpPr txBox="1"/>
          <p:nvPr/>
        </p:nvSpPr>
        <p:spPr>
          <a:xfrm>
            <a:off x="5514160" y="3380975"/>
            <a:ext cx="116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Buses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5B80DE-8038-BB9A-2BB3-AAA3F49E0987}"/>
              </a:ext>
            </a:extLst>
          </p:cNvPr>
          <p:cNvSpPr txBox="1"/>
          <p:nvPr/>
        </p:nvSpPr>
        <p:spPr>
          <a:xfrm>
            <a:off x="5671930" y="2725287"/>
            <a:ext cx="848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RVs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AD689-78A4-B098-96E8-1B9E0A17756C}"/>
              </a:ext>
            </a:extLst>
          </p:cNvPr>
          <p:cNvSpPr txBox="1"/>
          <p:nvPr/>
        </p:nvSpPr>
        <p:spPr>
          <a:xfrm>
            <a:off x="397566" y="480069"/>
            <a:ext cx="11396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Manufactures Diesel, Gasoline, </a:t>
            </a:r>
            <a:r>
              <a:rPr lang="en-US" sz="3200" b="1" dirty="0">
                <a:solidFill>
                  <a:srgbClr val="00B050"/>
                </a:solidFill>
              </a:rPr>
              <a:t>Gas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rgbClr val="00B050"/>
                </a:solidFill>
              </a:rPr>
              <a:t>Hydrogen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00B050"/>
                </a:solidFill>
              </a:rPr>
              <a:t>Electric</a:t>
            </a:r>
            <a:r>
              <a:rPr lang="en-US" sz="3200" b="1" dirty="0"/>
              <a:t> Engines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22DD5D-CE2B-61AB-D7DA-926B2DDC5B5E}"/>
              </a:ext>
            </a:extLst>
          </p:cNvPr>
          <p:cNvSpPr txBox="1"/>
          <p:nvPr/>
        </p:nvSpPr>
        <p:spPr>
          <a:xfrm>
            <a:off x="2536991" y="1239948"/>
            <a:ext cx="711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48 to 715 horsepower and 2.8 to 91 liters</a:t>
            </a:r>
          </a:p>
        </p:txBody>
      </p:sp>
    </p:spTree>
    <p:extLst>
      <p:ext uri="{BB962C8B-B14F-4D97-AF65-F5344CB8AC3E}">
        <p14:creationId xmlns:p14="http://schemas.microsoft.com/office/powerpoint/2010/main" val="143619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002C2-8A8D-07E6-015B-FAF24D61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2" y="449322"/>
            <a:ext cx="11255715" cy="59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9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1566F-C8F2-BFF6-0EC4-9AC0C69A4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63" y="590304"/>
            <a:ext cx="11240474" cy="56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6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F073C-8FAB-01BA-1B61-A2C502EE2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9" y="662700"/>
            <a:ext cx="10859441" cy="55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8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193</Words>
  <Application>Microsoft Office PowerPoint</Application>
  <PresentationFormat>Widescreen</PresentationFormat>
  <Paragraphs>40</Paragraphs>
  <Slides>35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(Body)</vt:lpstr>
      <vt:lpstr>Calibri Light</vt:lpstr>
      <vt:lpstr>Office Theme</vt:lpstr>
      <vt:lpstr>Cummins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Cummins</dc:title>
  <dc:creator>Patrick M. Smith</dc:creator>
  <cp:lastModifiedBy>Patrick M. Smith</cp:lastModifiedBy>
  <cp:revision>4</cp:revision>
  <dcterms:created xsi:type="dcterms:W3CDTF">2023-09-02T05:23:14Z</dcterms:created>
  <dcterms:modified xsi:type="dcterms:W3CDTF">2023-10-10T07:36:11Z</dcterms:modified>
</cp:coreProperties>
</file>