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E0BDE-6EBC-4141-A88C-43C305D6510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F53E-3156-423F-8568-D86E721C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F53E-3156-423F-8568-D86E721C6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F53E-3156-423F-8568-D86E721C6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F53E-3156-423F-8568-D86E721C63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5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F53E-3156-423F-8568-D86E721C6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0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9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5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5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6E7B-609C-4D9A-818C-CBA74630D742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548C-C544-42A5-A984-96473FF18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6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02" y="448887"/>
            <a:ext cx="10440909" cy="602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1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578" y="247953"/>
            <a:ext cx="6666807" cy="659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2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76" y="232756"/>
            <a:ext cx="11514504" cy="611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77" y="498764"/>
            <a:ext cx="10825557" cy="596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7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Sheryl</cp:lastModifiedBy>
  <cp:revision>2</cp:revision>
  <dcterms:created xsi:type="dcterms:W3CDTF">2019-08-13T01:10:04Z</dcterms:created>
  <dcterms:modified xsi:type="dcterms:W3CDTF">2019-08-13T01:16:17Z</dcterms:modified>
</cp:coreProperties>
</file>