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80" r:id="rId14"/>
    <p:sldId id="269" r:id="rId15"/>
    <p:sldId id="274" r:id="rId16"/>
    <p:sldId id="276" r:id="rId17"/>
    <p:sldId id="277" r:id="rId18"/>
    <p:sldId id="270" r:id="rId19"/>
    <p:sldId id="278" r:id="rId20"/>
    <p:sldId id="279" r:id="rId21"/>
    <p:sldId id="271" r:id="rId22"/>
    <p:sldId id="281" r:id="rId23"/>
    <p:sldId id="272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9B0794-219A-4488-98C6-E5E07D706AC8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DA225D-C918-4DD0-8051-C9C859656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59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0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0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8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7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3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0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0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1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6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2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5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EFE41-9E49-46CF-8C59-43C0CDF2C19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9C278-83B1-4E49-A4C2-8D712246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3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STOCK PRESENTATIONS 101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Cincinnati Model Investment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Club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CinMIC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 19, 2016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 Alden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8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SSG cont’d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910" y="1861299"/>
            <a:ext cx="987218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Earnings growth projection – explain your criteria, sources, and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judgement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US currency on sales and earnings – exchange rates,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import/export rates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favors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non-GAAP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will the future EPS growth come from – increased sales, improved pre-tax profit,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 buyback,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.?</a:t>
            </a:r>
          </a:p>
        </p:txBody>
      </p:sp>
    </p:spTree>
    <p:extLst>
      <p:ext uri="{BB962C8B-B14F-4D97-AF65-F5344CB8AC3E}">
        <p14:creationId xmlns:p14="http://schemas.microsoft.com/office/powerpoint/2010/main" val="239552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SSG cont’d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910" y="1546870"/>
            <a:ext cx="987218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historical Pretax Profit, Return on Equity, and Percent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 to Capital – use visuals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trends, explain deviations from the norm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show a well-mannered company?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83" y="3824417"/>
            <a:ext cx="9563100" cy="2667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9203119" y="3977846"/>
            <a:ext cx="1037967" cy="9638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231437" y="5308256"/>
            <a:ext cx="1647053" cy="13365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00228" y="3977845"/>
            <a:ext cx="1429265" cy="13304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7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SSG cont’d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6822" y="1690688"/>
            <a:ext cx="102169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tab: Valuation and Return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historical PE trend? Select outliers in Sect 3, if any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1112" t="1209" r="1112" b="60551"/>
          <a:stretch/>
        </p:blipFill>
        <p:spPr>
          <a:xfrm>
            <a:off x="2288401" y="3388833"/>
            <a:ext cx="7255862" cy="226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0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SSG cont’d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6822" y="1493464"/>
            <a:ext cx="1021697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High Price selection in Sect 4A if not based on historical high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407" y="2503675"/>
            <a:ext cx="7611876" cy="406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98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SSG cont’d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6822" y="1690688"/>
            <a:ext cx="10216978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method used in selecting Low Price in Sect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 comparative peer data on Percent Pre-tax Profit (PTP), Return on Equity (ROE), Percent Debt, and PE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quarterly data – are they consistent with your judgements for sales and earnings forecasts?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SSG+ Research tab, Value Line, and Morningstar data, what are the analysts’ estimates for sales and earnings growth?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their buy/sell recommendations and/or target prices?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052" y="170943"/>
            <a:ext cx="7195071" cy="649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1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33" y="233613"/>
            <a:ext cx="6637917" cy="640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9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52" y="308532"/>
            <a:ext cx="4152900" cy="5238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905002" y="214182"/>
            <a:ext cx="994718" cy="527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16177" y="926757"/>
            <a:ext cx="35151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Research\Analyst Estimates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/>
              <a:t>MarketWatch</a:t>
            </a:r>
            <a:r>
              <a:rPr lang="en-US" sz="1400" dirty="0" smtClean="0"/>
              <a:t> Analyst Estimates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Morningstar Analyst Consensus Estimates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NASDAQ Analyst Summary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Reuters Analyst Consensus Estimates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Yahoo Analyst Estimates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/>
              <a:t>Zacks</a:t>
            </a:r>
            <a:r>
              <a:rPr lang="en-US" sz="1400" dirty="0" smtClean="0"/>
              <a:t> Detailed Estimates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158" y="570469"/>
            <a:ext cx="6547087" cy="598891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0492949" y="5482282"/>
            <a:ext cx="1376296" cy="10873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21491" y="5471982"/>
            <a:ext cx="451018" cy="10873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822859" y="5471983"/>
            <a:ext cx="451018" cy="10873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53538" y="5471981"/>
            <a:ext cx="451018" cy="10873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5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SSG cont’d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6822" y="1690688"/>
            <a:ext cx="10216978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Upside/Downside Ratio in Sect 4D – is it reasonable or should the judgement be reviewed?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the Five Year Potential in Sect 5 only if dividends are a substantial part of the evaluation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so, discuss the dividend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istory, payout ratio, and prospects for continuation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2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67" y="526449"/>
            <a:ext cx="6848475" cy="3333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42" y="2923661"/>
            <a:ext cx="4645143" cy="337828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567250" y="420128"/>
            <a:ext cx="1876166" cy="527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771696" y="2329610"/>
            <a:ext cx="1014586" cy="527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70018" y="1298669"/>
            <a:ext cx="1014586" cy="527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17694" y="1990165"/>
            <a:ext cx="4291148" cy="2348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4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910" y="1861299"/>
            <a:ext cx="987218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Checklist for stock presentations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Assumes the presenter has done a screen or selected a stock by some other means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Assumes a working knowledge of Better Investing website as well as Value Line, Morningstar, S&amp;P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NetAdvantage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 sources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requirements, other sources welcome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8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451" y="1025482"/>
            <a:ext cx="953452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Wrap It Up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6822" y="2318218"/>
            <a:ext cx="1021697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impression of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Buy, sell, put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watch list? Not a motion, just your opinion as a wrap-up.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9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more mins)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6822" y="2318218"/>
            <a:ext cx="1021697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more data available than you actually present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 to have your decisions challenged – everyone has their own opinion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22" y="22927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8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4609" y="1548261"/>
            <a:ext cx="987218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 30 minute presentation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only to clarify a point, hold judgement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until the end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recent screen captures to illustrate a point, not live data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 pacing as follows: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the Stage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mins)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7516" y="1902488"/>
            <a:ext cx="987218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and why did you pick this stock to study?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Sector and Industry trends make this an attractive candidate to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study?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this a new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 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review of a current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holding?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 Profile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mins)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910" y="1861299"/>
            <a:ext cx="987218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the company: What do they do – industry, products, services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are their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they in a niche? How are they better?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Little explanation needed if the products/services are well known or obvious but explain any companies that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diverse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have a unique approach.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3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and Background Data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mins)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910" y="1861299"/>
            <a:ext cx="987218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sources: What do Value Line, Morningstar, and Manifest Investing say about the company?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it have high quality management?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moat? What is it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how wide is it?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41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 Selection Guide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mins)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910" y="1861299"/>
            <a:ext cx="982936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tab: Analyze growth, stability, quality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Notes feature to record all of your decisions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pretax profits, earnings, stock price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lines up,  straight, and parallel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deviations – economic conditions, bought a company, sold a product line, wrote down an asset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goodwill?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ignore certain years or make other adjustments, why?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1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36" y="408631"/>
            <a:ext cx="5390390" cy="35983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0924" y="2808950"/>
            <a:ext cx="5434007" cy="35983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09988" y="1746161"/>
            <a:ext cx="4555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Deleting years may not change the outlook much but don’t make so many changes the essential pattern is lost.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23427" y="1013012"/>
            <a:ext cx="358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Sales, Pre-tax profit, EPS, Stock 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SSG cont’d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910" y="1861299"/>
            <a:ext cx="9872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 growth projection – explain your criteria, sources, and judgement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you 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of the latest fiscal year or most recent quarter?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the future growth in sales/earnings come from – organic growth, acquisitions, share buybacks, improved margins, reduced overhead?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1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765</Words>
  <Application>Microsoft Office PowerPoint</Application>
  <PresentationFormat>Widescreen</PresentationFormat>
  <Paragraphs>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BASIC STOCK PRESENTATIONS 101</vt:lpstr>
      <vt:lpstr>Introduction</vt:lpstr>
      <vt:lpstr>Guidelines</vt:lpstr>
      <vt:lpstr>Set the Stage (3 mins)</vt:lpstr>
      <vt:lpstr>Company Profile (3 mins)</vt:lpstr>
      <vt:lpstr>Sources and Background Data (3 mins)</vt:lpstr>
      <vt:lpstr>Stock Selection Guide (15 mins)</vt:lpstr>
      <vt:lpstr>PowerPoint Presentation</vt:lpstr>
      <vt:lpstr>SSG cont’d</vt:lpstr>
      <vt:lpstr>SSG cont’d</vt:lpstr>
      <vt:lpstr>SSG cont’d</vt:lpstr>
      <vt:lpstr>SSG cont’d</vt:lpstr>
      <vt:lpstr>SSG cont’d</vt:lpstr>
      <vt:lpstr>SSG cont’d</vt:lpstr>
      <vt:lpstr>PowerPoint Presentation</vt:lpstr>
      <vt:lpstr>PowerPoint Presentation</vt:lpstr>
      <vt:lpstr>PowerPoint Presentation</vt:lpstr>
      <vt:lpstr>SSG cont’d</vt:lpstr>
      <vt:lpstr>PowerPoint Presentation</vt:lpstr>
      <vt:lpstr>PowerPoint Presentation</vt:lpstr>
      <vt:lpstr>Wrap It Up</vt:lpstr>
      <vt:lpstr>Discussion (6 or more mins)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RULES FOR SUCCESSFUL STOCK INVESTING</dc:title>
  <dc:creator>Rich</dc:creator>
  <cp:lastModifiedBy>Rich</cp:lastModifiedBy>
  <cp:revision>39</cp:revision>
  <cp:lastPrinted>2016-03-19T00:59:06Z</cp:lastPrinted>
  <dcterms:created xsi:type="dcterms:W3CDTF">2016-03-12T16:58:07Z</dcterms:created>
  <dcterms:modified xsi:type="dcterms:W3CDTF">2016-03-19T20:44:27Z</dcterms:modified>
</cp:coreProperties>
</file>