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A4CDD3-F4A4-422D-B8D0-41AE2832FD8F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D351E97-C839-4170-9D8F-98795C12E0E8}">
      <dgm:prSet phldrT="[Text]"/>
      <dgm:spPr/>
      <dgm:t>
        <a:bodyPr/>
        <a:lstStyle/>
        <a:p>
          <a:r>
            <a:rPr lang="en-US" dirty="0"/>
            <a:t>6/25 </a:t>
          </a:r>
        </a:p>
      </dgm:t>
    </dgm:pt>
    <dgm:pt modelId="{F0FADF6B-F3D1-44FD-AC33-12F871D43C7E}" type="parTrans" cxnId="{88B63103-A89F-4AFA-B633-2EB5E981163B}">
      <dgm:prSet/>
      <dgm:spPr/>
      <dgm:t>
        <a:bodyPr/>
        <a:lstStyle/>
        <a:p>
          <a:endParaRPr lang="en-US"/>
        </a:p>
      </dgm:t>
    </dgm:pt>
    <dgm:pt modelId="{A07ECAAF-5213-436A-A517-DE4D51318022}" type="sibTrans" cxnId="{88B63103-A89F-4AFA-B633-2EB5E981163B}">
      <dgm:prSet/>
      <dgm:spPr/>
      <dgm:t>
        <a:bodyPr/>
        <a:lstStyle/>
        <a:p>
          <a:endParaRPr lang="en-US"/>
        </a:p>
      </dgm:t>
    </dgm:pt>
    <dgm:pt modelId="{F1363C21-ACE0-4F7C-AC0B-7A64426A8B51}">
      <dgm:prSet phldrT="[Text]"/>
      <dgm:spPr/>
      <dgm:t>
        <a:bodyPr/>
        <a:lstStyle/>
        <a:p>
          <a:r>
            <a:rPr lang="en-US" b="1" dirty="0"/>
            <a:t>Strike Price</a:t>
          </a:r>
        </a:p>
      </dgm:t>
    </dgm:pt>
    <dgm:pt modelId="{A31205EC-38C9-4504-82CF-09AB45C7E03B}" type="parTrans" cxnId="{11757235-0B05-4A0E-97EB-7B0FC2DA94AD}">
      <dgm:prSet/>
      <dgm:spPr/>
      <dgm:t>
        <a:bodyPr/>
        <a:lstStyle/>
        <a:p>
          <a:endParaRPr lang="en-US"/>
        </a:p>
      </dgm:t>
    </dgm:pt>
    <dgm:pt modelId="{2F0E230F-E22B-4940-92A4-8576C6355C85}" type="sibTrans" cxnId="{11757235-0B05-4A0E-97EB-7B0FC2DA94AD}">
      <dgm:prSet/>
      <dgm:spPr/>
      <dgm:t>
        <a:bodyPr/>
        <a:lstStyle/>
        <a:p>
          <a:endParaRPr lang="en-US"/>
        </a:p>
      </dgm:t>
    </dgm:pt>
    <dgm:pt modelId="{9EA6AE6C-ABCF-4366-B00B-4BC52FE3187D}">
      <dgm:prSet phldrT="[Text]"/>
      <dgm:spPr/>
      <dgm:t>
        <a:bodyPr/>
        <a:lstStyle/>
        <a:p>
          <a:r>
            <a:rPr lang="en-US" dirty="0"/>
            <a:t>      8/18</a:t>
          </a:r>
        </a:p>
      </dgm:t>
    </dgm:pt>
    <dgm:pt modelId="{330CCFE4-FC9E-48E0-A064-CC587B19340A}" type="parTrans" cxnId="{D628FB65-F8F4-40D7-B031-92699286A0D2}">
      <dgm:prSet/>
      <dgm:spPr/>
      <dgm:t>
        <a:bodyPr/>
        <a:lstStyle/>
        <a:p>
          <a:endParaRPr lang="en-US"/>
        </a:p>
      </dgm:t>
    </dgm:pt>
    <dgm:pt modelId="{B7534E51-A323-4B0E-B834-19ECE9171079}" type="sibTrans" cxnId="{D628FB65-F8F4-40D7-B031-92699286A0D2}">
      <dgm:prSet/>
      <dgm:spPr/>
      <dgm:t>
        <a:bodyPr/>
        <a:lstStyle/>
        <a:p>
          <a:endParaRPr lang="en-US"/>
        </a:p>
      </dgm:t>
    </dgm:pt>
    <dgm:pt modelId="{7FC1251E-88E6-4F72-B1DD-879B505F9E39}" type="pres">
      <dgm:prSet presAssocID="{12A4CDD3-F4A4-422D-B8D0-41AE2832FD8F}" presName="Name0" presStyleCnt="0">
        <dgm:presLayoutVars>
          <dgm:dir/>
          <dgm:resizeHandles val="exact"/>
        </dgm:presLayoutVars>
      </dgm:prSet>
      <dgm:spPr/>
    </dgm:pt>
    <dgm:pt modelId="{CD6A1D99-2171-468B-AD60-6B71A454A21A}" type="pres">
      <dgm:prSet presAssocID="{12A4CDD3-F4A4-422D-B8D0-41AE2832FD8F}" presName="arrow" presStyleLbl="bgShp" presStyleIdx="0" presStyleCnt="1" custScaleY="174237"/>
      <dgm:spPr>
        <a:prstGeom prst="rightArrow">
          <a:avLst/>
        </a:prstGeom>
      </dgm:spPr>
    </dgm:pt>
    <dgm:pt modelId="{8BDE4343-FBEB-4139-8C50-67742EA51CDD}" type="pres">
      <dgm:prSet presAssocID="{12A4CDD3-F4A4-422D-B8D0-41AE2832FD8F}" presName="points" presStyleCnt="0"/>
      <dgm:spPr/>
    </dgm:pt>
    <dgm:pt modelId="{0414F2D4-6882-45A5-8F4A-3FDF96ED256A}" type="pres">
      <dgm:prSet presAssocID="{0D351E97-C839-4170-9D8F-98795C12E0E8}" presName="compositeA" presStyleCnt="0"/>
      <dgm:spPr/>
    </dgm:pt>
    <dgm:pt modelId="{53C0485C-9D06-4060-99F2-D043AE27F5CB}" type="pres">
      <dgm:prSet presAssocID="{0D351E97-C839-4170-9D8F-98795C12E0E8}" presName="textA" presStyleLbl="revTx" presStyleIdx="0" presStyleCnt="3" custScaleY="34690" custLinFactNeighborX="-152" custLinFactNeighborY="-12118">
        <dgm:presLayoutVars>
          <dgm:bulletEnabled val="1"/>
        </dgm:presLayoutVars>
      </dgm:prSet>
      <dgm:spPr/>
    </dgm:pt>
    <dgm:pt modelId="{ED14917B-00E1-4052-BCE1-091D3CD45DD4}" type="pres">
      <dgm:prSet presAssocID="{0D351E97-C839-4170-9D8F-98795C12E0E8}" presName="circleA" presStyleLbl="node1" presStyleIdx="0" presStyleCnt="3" custScaleX="298169" custScaleY="292880" custLinFactNeighborX="0" custLinFactNeighborY="65310"/>
      <dgm:spPr/>
    </dgm:pt>
    <dgm:pt modelId="{99636CA4-2355-4AB9-8F49-A76F3AAEDA45}" type="pres">
      <dgm:prSet presAssocID="{0D351E97-C839-4170-9D8F-98795C12E0E8}" presName="spaceA" presStyleCnt="0"/>
      <dgm:spPr/>
    </dgm:pt>
    <dgm:pt modelId="{AF96F787-96D9-444F-A06D-2FA7549D25D1}" type="pres">
      <dgm:prSet presAssocID="{A07ECAAF-5213-436A-A517-DE4D51318022}" presName="space" presStyleCnt="0"/>
      <dgm:spPr/>
    </dgm:pt>
    <dgm:pt modelId="{21F8C1C3-C2D6-4A5D-82BB-065C17825E55}" type="pres">
      <dgm:prSet presAssocID="{F1363C21-ACE0-4F7C-AC0B-7A64426A8B51}" presName="compositeB" presStyleCnt="0"/>
      <dgm:spPr/>
    </dgm:pt>
    <dgm:pt modelId="{22DF34DC-E614-400F-BAD2-27B8150CA622}" type="pres">
      <dgm:prSet presAssocID="{F1363C21-ACE0-4F7C-AC0B-7A64426A8B51}" presName="textB" presStyleLbl="revTx" presStyleIdx="1" presStyleCnt="3" custScaleY="48106" custLinFactNeighborX="18211" custLinFactNeighborY="487">
        <dgm:presLayoutVars>
          <dgm:bulletEnabled val="1"/>
        </dgm:presLayoutVars>
      </dgm:prSet>
      <dgm:spPr/>
    </dgm:pt>
    <dgm:pt modelId="{11628101-00A8-4B64-B3B5-D7E9A2F4BB6D}" type="pres">
      <dgm:prSet presAssocID="{F1363C21-ACE0-4F7C-AC0B-7A64426A8B51}" presName="circleB" presStyleLbl="node1" presStyleIdx="1" presStyleCnt="3" custScaleX="335040" custScaleY="326552" custLinFactNeighborX="82497" custLinFactNeighborY="-51894"/>
      <dgm:spPr/>
    </dgm:pt>
    <dgm:pt modelId="{9366FF2E-1A43-4D0D-94EE-996160699CE5}" type="pres">
      <dgm:prSet presAssocID="{F1363C21-ACE0-4F7C-AC0B-7A64426A8B51}" presName="spaceB" presStyleCnt="0"/>
      <dgm:spPr/>
    </dgm:pt>
    <dgm:pt modelId="{017F4F17-0439-434F-9BDD-BAC133BCD1EA}" type="pres">
      <dgm:prSet presAssocID="{2F0E230F-E22B-4940-92A4-8576C6355C85}" presName="space" presStyleCnt="0"/>
      <dgm:spPr/>
    </dgm:pt>
    <dgm:pt modelId="{BB92AD37-C74A-4B96-B0D7-CA6AD5075667}" type="pres">
      <dgm:prSet presAssocID="{9EA6AE6C-ABCF-4366-B00B-4BC52FE3187D}" presName="compositeA" presStyleCnt="0"/>
      <dgm:spPr/>
    </dgm:pt>
    <dgm:pt modelId="{0D94D02E-DFFE-41F0-8629-F3BB72168D76}" type="pres">
      <dgm:prSet presAssocID="{9EA6AE6C-ABCF-4366-B00B-4BC52FE3187D}" presName="textA" presStyleLbl="revTx" presStyleIdx="2" presStyleCnt="3" custScaleY="41073" custLinFactNeighborX="36573" custLinFactNeighborY="-14732">
        <dgm:presLayoutVars>
          <dgm:bulletEnabled val="1"/>
        </dgm:presLayoutVars>
      </dgm:prSet>
      <dgm:spPr/>
    </dgm:pt>
    <dgm:pt modelId="{0F5A941B-525D-46FC-B6D9-97311624294D}" type="pres">
      <dgm:prSet presAssocID="{9EA6AE6C-ABCF-4366-B00B-4BC52FE3187D}" presName="circleA" presStyleLbl="node1" presStyleIdx="2" presStyleCnt="3" custScaleX="335707" custScaleY="335706" custLinFactX="100000" custLinFactNeighborX="114238" custLinFactNeighborY="63504"/>
      <dgm:spPr/>
    </dgm:pt>
    <dgm:pt modelId="{30DAA29B-6B5A-48EC-B163-A0E94A0576A6}" type="pres">
      <dgm:prSet presAssocID="{9EA6AE6C-ABCF-4366-B00B-4BC52FE3187D}" presName="spaceA" presStyleCnt="0"/>
      <dgm:spPr/>
    </dgm:pt>
  </dgm:ptLst>
  <dgm:cxnLst>
    <dgm:cxn modelId="{BF04D83E-72A3-4EFF-90BA-3BFC64F323B3}" type="presOf" srcId="{0D351E97-C839-4170-9D8F-98795C12E0E8}" destId="{53C0485C-9D06-4060-99F2-D043AE27F5CB}" srcOrd="0" destOrd="0" presId="urn:microsoft.com/office/officeart/2005/8/layout/hProcess11"/>
    <dgm:cxn modelId="{88B63103-A89F-4AFA-B633-2EB5E981163B}" srcId="{12A4CDD3-F4A4-422D-B8D0-41AE2832FD8F}" destId="{0D351E97-C839-4170-9D8F-98795C12E0E8}" srcOrd="0" destOrd="0" parTransId="{F0FADF6B-F3D1-44FD-AC33-12F871D43C7E}" sibTransId="{A07ECAAF-5213-436A-A517-DE4D51318022}"/>
    <dgm:cxn modelId="{E010A610-A914-40DD-B0D3-2847C0670D36}" type="presOf" srcId="{12A4CDD3-F4A4-422D-B8D0-41AE2832FD8F}" destId="{7FC1251E-88E6-4F72-B1DD-879B505F9E39}" srcOrd="0" destOrd="0" presId="urn:microsoft.com/office/officeart/2005/8/layout/hProcess11"/>
    <dgm:cxn modelId="{7A85C6AD-7799-4392-83D3-17A0D94B986F}" type="presOf" srcId="{9EA6AE6C-ABCF-4366-B00B-4BC52FE3187D}" destId="{0D94D02E-DFFE-41F0-8629-F3BB72168D76}" srcOrd="0" destOrd="0" presId="urn:microsoft.com/office/officeart/2005/8/layout/hProcess11"/>
    <dgm:cxn modelId="{D628FB65-F8F4-40D7-B031-92699286A0D2}" srcId="{12A4CDD3-F4A4-422D-B8D0-41AE2832FD8F}" destId="{9EA6AE6C-ABCF-4366-B00B-4BC52FE3187D}" srcOrd="2" destOrd="0" parTransId="{330CCFE4-FC9E-48E0-A064-CC587B19340A}" sibTransId="{B7534E51-A323-4B0E-B834-19ECE9171079}"/>
    <dgm:cxn modelId="{11757235-0B05-4A0E-97EB-7B0FC2DA94AD}" srcId="{12A4CDD3-F4A4-422D-B8D0-41AE2832FD8F}" destId="{F1363C21-ACE0-4F7C-AC0B-7A64426A8B51}" srcOrd="1" destOrd="0" parTransId="{A31205EC-38C9-4504-82CF-09AB45C7E03B}" sibTransId="{2F0E230F-E22B-4940-92A4-8576C6355C85}"/>
    <dgm:cxn modelId="{B18C4D3B-248B-45A3-BE07-DEE9B7A13EB2}" type="presOf" srcId="{F1363C21-ACE0-4F7C-AC0B-7A64426A8B51}" destId="{22DF34DC-E614-400F-BAD2-27B8150CA622}" srcOrd="0" destOrd="0" presId="urn:microsoft.com/office/officeart/2005/8/layout/hProcess11"/>
    <dgm:cxn modelId="{7F966438-4EEF-42F0-9917-67666025DDF1}" type="presParOf" srcId="{7FC1251E-88E6-4F72-B1DD-879B505F9E39}" destId="{CD6A1D99-2171-468B-AD60-6B71A454A21A}" srcOrd="0" destOrd="0" presId="urn:microsoft.com/office/officeart/2005/8/layout/hProcess11"/>
    <dgm:cxn modelId="{9053F0A8-4FE0-4482-8237-CC77B50633F5}" type="presParOf" srcId="{7FC1251E-88E6-4F72-B1DD-879B505F9E39}" destId="{8BDE4343-FBEB-4139-8C50-67742EA51CDD}" srcOrd="1" destOrd="0" presId="urn:microsoft.com/office/officeart/2005/8/layout/hProcess11"/>
    <dgm:cxn modelId="{AC5953B9-16EE-4240-BF88-0C05508D90F7}" type="presParOf" srcId="{8BDE4343-FBEB-4139-8C50-67742EA51CDD}" destId="{0414F2D4-6882-45A5-8F4A-3FDF96ED256A}" srcOrd="0" destOrd="0" presId="urn:microsoft.com/office/officeart/2005/8/layout/hProcess11"/>
    <dgm:cxn modelId="{237D60C3-8A01-45EA-862A-7852BA1C36E2}" type="presParOf" srcId="{0414F2D4-6882-45A5-8F4A-3FDF96ED256A}" destId="{53C0485C-9D06-4060-99F2-D043AE27F5CB}" srcOrd="0" destOrd="0" presId="urn:microsoft.com/office/officeart/2005/8/layout/hProcess11"/>
    <dgm:cxn modelId="{6C75B690-3033-411D-9EFB-5D30C1AE68BA}" type="presParOf" srcId="{0414F2D4-6882-45A5-8F4A-3FDF96ED256A}" destId="{ED14917B-00E1-4052-BCE1-091D3CD45DD4}" srcOrd="1" destOrd="0" presId="urn:microsoft.com/office/officeart/2005/8/layout/hProcess11"/>
    <dgm:cxn modelId="{7C90EFDB-103C-4DBE-9D43-74B9A447E304}" type="presParOf" srcId="{0414F2D4-6882-45A5-8F4A-3FDF96ED256A}" destId="{99636CA4-2355-4AB9-8F49-A76F3AAEDA45}" srcOrd="2" destOrd="0" presId="urn:microsoft.com/office/officeart/2005/8/layout/hProcess11"/>
    <dgm:cxn modelId="{9B228E18-9029-4FFD-9052-5E448C6F987B}" type="presParOf" srcId="{8BDE4343-FBEB-4139-8C50-67742EA51CDD}" destId="{AF96F787-96D9-444F-A06D-2FA7549D25D1}" srcOrd="1" destOrd="0" presId="urn:microsoft.com/office/officeart/2005/8/layout/hProcess11"/>
    <dgm:cxn modelId="{9DFBA9BD-553F-4C76-89A3-24534A956E0D}" type="presParOf" srcId="{8BDE4343-FBEB-4139-8C50-67742EA51CDD}" destId="{21F8C1C3-C2D6-4A5D-82BB-065C17825E55}" srcOrd="2" destOrd="0" presId="urn:microsoft.com/office/officeart/2005/8/layout/hProcess11"/>
    <dgm:cxn modelId="{9C5181CF-A375-4D9D-9C73-E992E3CD3181}" type="presParOf" srcId="{21F8C1C3-C2D6-4A5D-82BB-065C17825E55}" destId="{22DF34DC-E614-400F-BAD2-27B8150CA622}" srcOrd="0" destOrd="0" presId="urn:microsoft.com/office/officeart/2005/8/layout/hProcess11"/>
    <dgm:cxn modelId="{4CAEBBC6-622F-44C9-912C-A896473800F7}" type="presParOf" srcId="{21F8C1C3-C2D6-4A5D-82BB-065C17825E55}" destId="{11628101-00A8-4B64-B3B5-D7E9A2F4BB6D}" srcOrd="1" destOrd="0" presId="urn:microsoft.com/office/officeart/2005/8/layout/hProcess11"/>
    <dgm:cxn modelId="{0A39DE76-90B1-421D-BAA9-CF8A76A51586}" type="presParOf" srcId="{21F8C1C3-C2D6-4A5D-82BB-065C17825E55}" destId="{9366FF2E-1A43-4D0D-94EE-996160699CE5}" srcOrd="2" destOrd="0" presId="urn:microsoft.com/office/officeart/2005/8/layout/hProcess11"/>
    <dgm:cxn modelId="{4597D7EF-09E8-44B6-92CA-0CB0BB464E85}" type="presParOf" srcId="{8BDE4343-FBEB-4139-8C50-67742EA51CDD}" destId="{017F4F17-0439-434F-9BDD-BAC133BCD1EA}" srcOrd="3" destOrd="0" presId="urn:microsoft.com/office/officeart/2005/8/layout/hProcess11"/>
    <dgm:cxn modelId="{7F0E4C06-C939-49B4-BE2F-1155EB2FF39F}" type="presParOf" srcId="{8BDE4343-FBEB-4139-8C50-67742EA51CDD}" destId="{BB92AD37-C74A-4B96-B0D7-CA6AD5075667}" srcOrd="4" destOrd="0" presId="urn:microsoft.com/office/officeart/2005/8/layout/hProcess11"/>
    <dgm:cxn modelId="{2284DED7-0F26-46B9-A8BA-EA258EF35BBD}" type="presParOf" srcId="{BB92AD37-C74A-4B96-B0D7-CA6AD5075667}" destId="{0D94D02E-DFFE-41F0-8629-F3BB72168D76}" srcOrd="0" destOrd="0" presId="urn:microsoft.com/office/officeart/2005/8/layout/hProcess11"/>
    <dgm:cxn modelId="{07269922-9770-4B4A-BEAD-320F370695FB}" type="presParOf" srcId="{BB92AD37-C74A-4B96-B0D7-CA6AD5075667}" destId="{0F5A941B-525D-46FC-B6D9-97311624294D}" srcOrd="1" destOrd="0" presId="urn:microsoft.com/office/officeart/2005/8/layout/hProcess11"/>
    <dgm:cxn modelId="{229F39A0-536B-487D-ADFF-4963DBAFE087}" type="presParOf" srcId="{BB92AD37-C74A-4B96-B0D7-CA6AD5075667}" destId="{30DAA29B-6B5A-48EC-B163-A0E94A0576A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A4CDD3-F4A4-422D-B8D0-41AE2832FD8F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0D351E97-C839-4170-9D8F-98795C12E0E8}">
      <dgm:prSet phldrT="[Text]"/>
      <dgm:spPr/>
      <dgm:t>
        <a:bodyPr/>
        <a:lstStyle/>
        <a:p>
          <a:r>
            <a:rPr lang="en-US" dirty="0"/>
            <a:t>8/18 </a:t>
          </a:r>
        </a:p>
      </dgm:t>
    </dgm:pt>
    <dgm:pt modelId="{F0FADF6B-F3D1-44FD-AC33-12F871D43C7E}" type="parTrans" cxnId="{88B63103-A89F-4AFA-B633-2EB5E981163B}">
      <dgm:prSet/>
      <dgm:spPr/>
      <dgm:t>
        <a:bodyPr/>
        <a:lstStyle/>
        <a:p>
          <a:endParaRPr lang="en-US"/>
        </a:p>
      </dgm:t>
    </dgm:pt>
    <dgm:pt modelId="{A07ECAAF-5213-436A-A517-DE4D51318022}" type="sibTrans" cxnId="{88B63103-A89F-4AFA-B633-2EB5E981163B}">
      <dgm:prSet/>
      <dgm:spPr/>
      <dgm:t>
        <a:bodyPr/>
        <a:lstStyle/>
        <a:p>
          <a:endParaRPr lang="en-US"/>
        </a:p>
      </dgm:t>
    </dgm:pt>
    <dgm:pt modelId="{F1363C21-ACE0-4F7C-AC0B-7A64426A8B51}">
      <dgm:prSet phldrT="[Text]"/>
      <dgm:spPr/>
      <dgm:t>
        <a:bodyPr/>
        <a:lstStyle/>
        <a:p>
          <a:r>
            <a:rPr lang="en-US" b="1" dirty="0"/>
            <a:t>Strike Price</a:t>
          </a:r>
        </a:p>
      </dgm:t>
    </dgm:pt>
    <dgm:pt modelId="{A31205EC-38C9-4504-82CF-09AB45C7E03B}" type="parTrans" cxnId="{11757235-0B05-4A0E-97EB-7B0FC2DA94AD}">
      <dgm:prSet/>
      <dgm:spPr/>
      <dgm:t>
        <a:bodyPr/>
        <a:lstStyle/>
        <a:p>
          <a:endParaRPr lang="en-US"/>
        </a:p>
      </dgm:t>
    </dgm:pt>
    <dgm:pt modelId="{2F0E230F-E22B-4940-92A4-8576C6355C85}" type="sibTrans" cxnId="{11757235-0B05-4A0E-97EB-7B0FC2DA94AD}">
      <dgm:prSet/>
      <dgm:spPr/>
      <dgm:t>
        <a:bodyPr/>
        <a:lstStyle/>
        <a:p>
          <a:endParaRPr lang="en-US"/>
        </a:p>
      </dgm:t>
    </dgm:pt>
    <dgm:pt modelId="{9EA6AE6C-ABCF-4366-B00B-4BC52FE3187D}">
      <dgm:prSet phldrT="[Text]"/>
      <dgm:spPr/>
      <dgm:t>
        <a:bodyPr/>
        <a:lstStyle/>
        <a:p>
          <a:r>
            <a:rPr lang="en-US" dirty="0"/>
            <a:t>      6/25</a:t>
          </a:r>
        </a:p>
      </dgm:t>
    </dgm:pt>
    <dgm:pt modelId="{330CCFE4-FC9E-48E0-A064-CC587B19340A}" type="parTrans" cxnId="{D628FB65-F8F4-40D7-B031-92699286A0D2}">
      <dgm:prSet/>
      <dgm:spPr/>
      <dgm:t>
        <a:bodyPr/>
        <a:lstStyle/>
        <a:p>
          <a:endParaRPr lang="en-US"/>
        </a:p>
      </dgm:t>
    </dgm:pt>
    <dgm:pt modelId="{B7534E51-A323-4B0E-B834-19ECE9171079}" type="sibTrans" cxnId="{D628FB65-F8F4-40D7-B031-92699286A0D2}">
      <dgm:prSet/>
      <dgm:spPr/>
      <dgm:t>
        <a:bodyPr/>
        <a:lstStyle/>
        <a:p>
          <a:endParaRPr lang="en-US"/>
        </a:p>
      </dgm:t>
    </dgm:pt>
    <dgm:pt modelId="{7FC1251E-88E6-4F72-B1DD-879B505F9E39}" type="pres">
      <dgm:prSet presAssocID="{12A4CDD3-F4A4-422D-B8D0-41AE2832FD8F}" presName="Name0" presStyleCnt="0">
        <dgm:presLayoutVars>
          <dgm:dir/>
          <dgm:resizeHandles val="exact"/>
        </dgm:presLayoutVars>
      </dgm:prSet>
      <dgm:spPr/>
    </dgm:pt>
    <dgm:pt modelId="{CD6A1D99-2171-468B-AD60-6B71A454A21A}" type="pres">
      <dgm:prSet presAssocID="{12A4CDD3-F4A4-422D-B8D0-41AE2832FD8F}" presName="arrow" presStyleLbl="bgShp" presStyleIdx="0" presStyleCnt="1" custScaleY="165819" custLinFactNeighborY="8418"/>
      <dgm:spPr>
        <a:prstGeom prst="leftArrow">
          <a:avLst/>
        </a:prstGeom>
      </dgm:spPr>
    </dgm:pt>
    <dgm:pt modelId="{8BDE4343-FBEB-4139-8C50-67742EA51CDD}" type="pres">
      <dgm:prSet presAssocID="{12A4CDD3-F4A4-422D-B8D0-41AE2832FD8F}" presName="points" presStyleCnt="0"/>
      <dgm:spPr/>
    </dgm:pt>
    <dgm:pt modelId="{0414F2D4-6882-45A5-8F4A-3FDF96ED256A}" type="pres">
      <dgm:prSet presAssocID="{0D351E97-C839-4170-9D8F-98795C12E0E8}" presName="compositeA" presStyleCnt="0"/>
      <dgm:spPr/>
    </dgm:pt>
    <dgm:pt modelId="{53C0485C-9D06-4060-99F2-D043AE27F5CB}" type="pres">
      <dgm:prSet presAssocID="{0D351E97-C839-4170-9D8F-98795C12E0E8}" presName="textA" presStyleLbl="revTx" presStyleIdx="0" presStyleCnt="3" custScaleY="34690" custLinFactNeighborX="-152" custLinFactNeighborY="509">
        <dgm:presLayoutVars>
          <dgm:bulletEnabled val="1"/>
        </dgm:presLayoutVars>
      </dgm:prSet>
      <dgm:spPr/>
    </dgm:pt>
    <dgm:pt modelId="{ED14917B-00E1-4052-BCE1-091D3CD45DD4}" type="pres">
      <dgm:prSet presAssocID="{0D351E97-C839-4170-9D8F-98795C12E0E8}" presName="circleA" presStyleLbl="node1" presStyleIdx="0" presStyleCnt="3" custScaleX="331842" custScaleY="313222" custLinFactNeighborX="4882" custLinFactNeighborY="98983"/>
      <dgm:spPr/>
    </dgm:pt>
    <dgm:pt modelId="{99636CA4-2355-4AB9-8F49-A76F3AAEDA45}" type="pres">
      <dgm:prSet presAssocID="{0D351E97-C839-4170-9D8F-98795C12E0E8}" presName="spaceA" presStyleCnt="0"/>
      <dgm:spPr/>
    </dgm:pt>
    <dgm:pt modelId="{AF96F787-96D9-444F-A06D-2FA7549D25D1}" type="pres">
      <dgm:prSet presAssocID="{A07ECAAF-5213-436A-A517-DE4D51318022}" presName="space" presStyleCnt="0"/>
      <dgm:spPr/>
    </dgm:pt>
    <dgm:pt modelId="{21F8C1C3-C2D6-4A5D-82BB-065C17825E55}" type="pres">
      <dgm:prSet presAssocID="{F1363C21-ACE0-4F7C-AC0B-7A64426A8B51}" presName="compositeB" presStyleCnt="0"/>
      <dgm:spPr/>
    </dgm:pt>
    <dgm:pt modelId="{22DF34DC-E614-400F-BAD2-27B8150CA622}" type="pres">
      <dgm:prSet presAssocID="{F1363C21-ACE0-4F7C-AC0B-7A64426A8B51}" presName="textB" presStyleLbl="revTx" presStyleIdx="1" presStyleCnt="3" custScaleY="48106" custLinFactNeighborX="11884" custLinFactNeighborY="487">
        <dgm:presLayoutVars>
          <dgm:bulletEnabled val="1"/>
        </dgm:presLayoutVars>
      </dgm:prSet>
      <dgm:spPr/>
    </dgm:pt>
    <dgm:pt modelId="{11628101-00A8-4B64-B3B5-D7E9A2F4BB6D}" type="pres">
      <dgm:prSet presAssocID="{F1363C21-ACE0-4F7C-AC0B-7A64426A8B51}" presName="circleB" presStyleLbl="node1" presStyleIdx="1" presStyleCnt="3" custScaleX="304735" custScaleY="295650" custLinFactNeighborX="67345" custLinFactNeighborY="-33673"/>
      <dgm:spPr/>
    </dgm:pt>
    <dgm:pt modelId="{9366FF2E-1A43-4D0D-94EE-996160699CE5}" type="pres">
      <dgm:prSet presAssocID="{F1363C21-ACE0-4F7C-AC0B-7A64426A8B51}" presName="spaceB" presStyleCnt="0"/>
      <dgm:spPr/>
    </dgm:pt>
    <dgm:pt modelId="{017F4F17-0439-434F-9BDD-BAC133BCD1EA}" type="pres">
      <dgm:prSet presAssocID="{2F0E230F-E22B-4940-92A4-8576C6355C85}" presName="space" presStyleCnt="0"/>
      <dgm:spPr/>
    </dgm:pt>
    <dgm:pt modelId="{BB92AD37-C74A-4B96-B0D7-CA6AD5075667}" type="pres">
      <dgm:prSet presAssocID="{9EA6AE6C-ABCF-4366-B00B-4BC52FE3187D}" presName="compositeA" presStyleCnt="0"/>
      <dgm:spPr/>
    </dgm:pt>
    <dgm:pt modelId="{0D94D02E-DFFE-41F0-8629-F3BB72168D76}" type="pres">
      <dgm:prSet presAssocID="{9EA6AE6C-ABCF-4366-B00B-4BC52FE3187D}" presName="textA" presStyleLbl="revTx" presStyleIdx="2" presStyleCnt="3" custScaleX="70810" custScaleY="48913" custLinFactNeighborX="33409">
        <dgm:presLayoutVars>
          <dgm:bulletEnabled val="1"/>
        </dgm:presLayoutVars>
      </dgm:prSet>
      <dgm:spPr/>
    </dgm:pt>
    <dgm:pt modelId="{0F5A941B-525D-46FC-B6D9-97311624294D}" type="pres">
      <dgm:prSet presAssocID="{9EA6AE6C-ABCF-4366-B00B-4BC52FE3187D}" presName="circleA" presStyleLbl="node1" presStyleIdx="2" presStyleCnt="3" custScaleX="304069" custScaleY="304069" custLinFactX="100000" custLinFactNeighborX="132091" custLinFactNeighborY="73518"/>
      <dgm:spPr/>
    </dgm:pt>
    <dgm:pt modelId="{30DAA29B-6B5A-48EC-B163-A0E94A0576A6}" type="pres">
      <dgm:prSet presAssocID="{9EA6AE6C-ABCF-4366-B00B-4BC52FE3187D}" presName="spaceA" presStyleCnt="0"/>
      <dgm:spPr/>
    </dgm:pt>
  </dgm:ptLst>
  <dgm:cxnLst>
    <dgm:cxn modelId="{0B8E875C-B0E3-4463-A022-546C80283103}" type="presOf" srcId="{F1363C21-ACE0-4F7C-AC0B-7A64426A8B51}" destId="{22DF34DC-E614-400F-BAD2-27B8150CA622}" srcOrd="0" destOrd="0" presId="urn:microsoft.com/office/officeart/2005/8/layout/hProcess11"/>
    <dgm:cxn modelId="{6BBB0C10-2155-461E-9FFA-C9F79D313987}" type="presOf" srcId="{9EA6AE6C-ABCF-4366-B00B-4BC52FE3187D}" destId="{0D94D02E-DFFE-41F0-8629-F3BB72168D76}" srcOrd="0" destOrd="0" presId="urn:microsoft.com/office/officeart/2005/8/layout/hProcess11"/>
    <dgm:cxn modelId="{F01275F8-4326-47F3-8838-FC493CD94232}" type="presOf" srcId="{0D351E97-C839-4170-9D8F-98795C12E0E8}" destId="{53C0485C-9D06-4060-99F2-D043AE27F5CB}" srcOrd="0" destOrd="0" presId="urn:microsoft.com/office/officeart/2005/8/layout/hProcess11"/>
    <dgm:cxn modelId="{88B63103-A89F-4AFA-B633-2EB5E981163B}" srcId="{12A4CDD3-F4A4-422D-B8D0-41AE2832FD8F}" destId="{0D351E97-C839-4170-9D8F-98795C12E0E8}" srcOrd="0" destOrd="0" parTransId="{F0FADF6B-F3D1-44FD-AC33-12F871D43C7E}" sibTransId="{A07ECAAF-5213-436A-A517-DE4D51318022}"/>
    <dgm:cxn modelId="{D628FB65-F8F4-40D7-B031-92699286A0D2}" srcId="{12A4CDD3-F4A4-422D-B8D0-41AE2832FD8F}" destId="{9EA6AE6C-ABCF-4366-B00B-4BC52FE3187D}" srcOrd="2" destOrd="0" parTransId="{330CCFE4-FC9E-48E0-A064-CC587B19340A}" sibTransId="{B7534E51-A323-4B0E-B834-19ECE9171079}"/>
    <dgm:cxn modelId="{11757235-0B05-4A0E-97EB-7B0FC2DA94AD}" srcId="{12A4CDD3-F4A4-422D-B8D0-41AE2832FD8F}" destId="{F1363C21-ACE0-4F7C-AC0B-7A64426A8B51}" srcOrd="1" destOrd="0" parTransId="{A31205EC-38C9-4504-82CF-09AB45C7E03B}" sibTransId="{2F0E230F-E22B-4940-92A4-8576C6355C85}"/>
    <dgm:cxn modelId="{B0C7A954-348E-4380-8245-4E859605636D}" type="presOf" srcId="{12A4CDD3-F4A4-422D-B8D0-41AE2832FD8F}" destId="{7FC1251E-88E6-4F72-B1DD-879B505F9E39}" srcOrd="0" destOrd="0" presId="urn:microsoft.com/office/officeart/2005/8/layout/hProcess11"/>
    <dgm:cxn modelId="{9F18D7A8-0264-41A2-87F9-C658AC7763E3}" type="presParOf" srcId="{7FC1251E-88E6-4F72-B1DD-879B505F9E39}" destId="{CD6A1D99-2171-468B-AD60-6B71A454A21A}" srcOrd="0" destOrd="0" presId="urn:microsoft.com/office/officeart/2005/8/layout/hProcess11"/>
    <dgm:cxn modelId="{0A42D0CF-F566-4FC7-9FC2-0D20B49F18C7}" type="presParOf" srcId="{7FC1251E-88E6-4F72-B1DD-879B505F9E39}" destId="{8BDE4343-FBEB-4139-8C50-67742EA51CDD}" srcOrd="1" destOrd="0" presId="urn:microsoft.com/office/officeart/2005/8/layout/hProcess11"/>
    <dgm:cxn modelId="{6A45E27A-A860-481A-A9D5-AD7EB29FD7C1}" type="presParOf" srcId="{8BDE4343-FBEB-4139-8C50-67742EA51CDD}" destId="{0414F2D4-6882-45A5-8F4A-3FDF96ED256A}" srcOrd="0" destOrd="0" presId="urn:microsoft.com/office/officeart/2005/8/layout/hProcess11"/>
    <dgm:cxn modelId="{BAC68DF3-5A75-4C04-96C5-EF4D66538B85}" type="presParOf" srcId="{0414F2D4-6882-45A5-8F4A-3FDF96ED256A}" destId="{53C0485C-9D06-4060-99F2-D043AE27F5CB}" srcOrd="0" destOrd="0" presId="urn:microsoft.com/office/officeart/2005/8/layout/hProcess11"/>
    <dgm:cxn modelId="{07B25C23-63AF-4F11-8404-68966FE141C1}" type="presParOf" srcId="{0414F2D4-6882-45A5-8F4A-3FDF96ED256A}" destId="{ED14917B-00E1-4052-BCE1-091D3CD45DD4}" srcOrd="1" destOrd="0" presId="urn:microsoft.com/office/officeart/2005/8/layout/hProcess11"/>
    <dgm:cxn modelId="{CCE90E86-F5F6-4AC2-A183-F887CED93A50}" type="presParOf" srcId="{0414F2D4-6882-45A5-8F4A-3FDF96ED256A}" destId="{99636CA4-2355-4AB9-8F49-A76F3AAEDA45}" srcOrd="2" destOrd="0" presId="urn:microsoft.com/office/officeart/2005/8/layout/hProcess11"/>
    <dgm:cxn modelId="{C064BADF-C671-4436-8ADC-CC4EBF6B72AB}" type="presParOf" srcId="{8BDE4343-FBEB-4139-8C50-67742EA51CDD}" destId="{AF96F787-96D9-444F-A06D-2FA7549D25D1}" srcOrd="1" destOrd="0" presId="urn:microsoft.com/office/officeart/2005/8/layout/hProcess11"/>
    <dgm:cxn modelId="{D1F715BC-BF2C-49C2-AA5A-83E22D09A2BE}" type="presParOf" srcId="{8BDE4343-FBEB-4139-8C50-67742EA51CDD}" destId="{21F8C1C3-C2D6-4A5D-82BB-065C17825E55}" srcOrd="2" destOrd="0" presId="urn:microsoft.com/office/officeart/2005/8/layout/hProcess11"/>
    <dgm:cxn modelId="{2AAA9315-30ED-4FCF-84A6-10ABF8FB24D4}" type="presParOf" srcId="{21F8C1C3-C2D6-4A5D-82BB-065C17825E55}" destId="{22DF34DC-E614-400F-BAD2-27B8150CA622}" srcOrd="0" destOrd="0" presId="urn:microsoft.com/office/officeart/2005/8/layout/hProcess11"/>
    <dgm:cxn modelId="{DCC4E066-D0A4-4E09-83B7-8FB6A81F6C89}" type="presParOf" srcId="{21F8C1C3-C2D6-4A5D-82BB-065C17825E55}" destId="{11628101-00A8-4B64-B3B5-D7E9A2F4BB6D}" srcOrd="1" destOrd="0" presId="urn:microsoft.com/office/officeart/2005/8/layout/hProcess11"/>
    <dgm:cxn modelId="{4A521F27-9E88-4266-A650-7A800B7BE50C}" type="presParOf" srcId="{21F8C1C3-C2D6-4A5D-82BB-065C17825E55}" destId="{9366FF2E-1A43-4D0D-94EE-996160699CE5}" srcOrd="2" destOrd="0" presId="urn:microsoft.com/office/officeart/2005/8/layout/hProcess11"/>
    <dgm:cxn modelId="{5E7A3909-0C5E-4AD4-9A05-4952515F13E6}" type="presParOf" srcId="{8BDE4343-FBEB-4139-8C50-67742EA51CDD}" destId="{017F4F17-0439-434F-9BDD-BAC133BCD1EA}" srcOrd="3" destOrd="0" presId="urn:microsoft.com/office/officeart/2005/8/layout/hProcess11"/>
    <dgm:cxn modelId="{1DD9B45C-A515-4613-AA50-5328F0DBCFBE}" type="presParOf" srcId="{8BDE4343-FBEB-4139-8C50-67742EA51CDD}" destId="{BB92AD37-C74A-4B96-B0D7-CA6AD5075667}" srcOrd="4" destOrd="0" presId="urn:microsoft.com/office/officeart/2005/8/layout/hProcess11"/>
    <dgm:cxn modelId="{7D69C62A-4C8F-4171-AB68-CF9E43280C99}" type="presParOf" srcId="{BB92AD37-C74A-4B96-B0D7-CA6AD5075667}" destId="{0D94D02E-DFFE-41F0-8629-F3BB72168D76}" srcOrd="0" destOrd="0" presId="urn:microsoft.com/office/officeart/2005/8/layout/hProcess11"/>
    <dgm:cxn modelId="{9435860A-5AB6-4F4E-89AF-B060C7C84EC6}" type="presParOf" srcId="{BB92AD37-C74A-4B96-B0D7-CA6AD5075667}" destId="{0F5A941B-525D-46FC-B6D9-97311624294D}" srcOrd="1" destOrd="0" presId="urn:microsoft.com/office/officeart/2005/8/layout/hProcess11"/>
    <dgm:cxn modelId="{4DF6376C-1A26-43FD-A743-CCFC1F7ECD2F}" type="presParOf" srcId="{BB92AD37-C74A-4B96-B0D7-CA6AD5075667}" destId="{30DAA29B-6B5A-48EC-B163-A0E94A0576A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A1D99-2171-468B-AD60-6B71A454A21A}">
      <dsp:nvSpPr>
        <dsp:cNvPr id="0" name=""/>
        <dsp:cNvSpPr/>
      </dsp:nvSpPr>
      <dsp:spPr>
        <a:xfrm>
          <a:off x="0" y="685801"/>
          <a:ext cx="8305800" cy="315436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C0485C-9D06-4060-99F2-D043AE27F5CB}">
      <dsp:nvSpPr>
        <dsp:cNvPr id="0" name=""/>
        <dsp:cNvSpPr/>
      </dsp:nvSpPr>
      <dsp:spPr>
        <a:xfrm>
          <a:off x="0" y="76208"/>
          <a:ext cx="2409006" cy="62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6/25 </a:t>
          </a:r>
        </a:p>
      </dsp:txBody>
      <dsp:txXfrm>
        <a:off x="0" y="76208"/>
        <a:ext cx="2409006" cy="628022"/>
      </dsp:txXfrm>
    </dsp:sp>
    <dsp:sp modelId="{ED14917B-00E1-4052-BCE1-091D3CD45DD4}">
      <dsp:nvSpPr>
        <dsp:cNvPr id="0" name=""/>
        <dsp:cNvSpPr/>
      </dsp:nvSpPr>
      <dsp:spPr>
        <a:xfrm>
          <a:off x="533402" y="1600199"/>
          <a:ext cx="1349501" cy="13255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DF34DC-E614-400F-BAD2-27B8150CA622}">
      <dsp:nvSpPr>
        <dsp:cNvPr id="0" name=""/>
        <dsp:cNvSpPr/>
      </dsp:nvSpPr>
      <dsp:spPr>
        <a:xfrm>
          <a:off x="2971810" y="3429005"/>
          <a:ext cx="2409006" cy="870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Strike Price</a:t>
          </a:r>
        </a:p>
      </dsp:txBody>
      <dsp:txXfrm>
        <a:off x="2971810" y="3429005"/>
        <a:ext cx="2409006" cy="870903"/>
      </dsp:txXfrm>
    </dsp:sp>
    <dsp:sp modelId="{11628101-00A8-4B64-B3B5-D7E9A2F4BB6D}">
      <dsp:nvSpPr>
        <dsp:cNvPr id="0" name=""/>
        <dsp:cNvSpPr/>
      </dsp:nvSpPr>
      <dsp:spPr>
        <a:xfrm>
          <a:off x="3352799" y="1524000"/>
          <a:ext cx="1516378" cy="147796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94D02E-DFFE-41F0-8629-F3BB72168D76}">
      <dsp:nvSpPr>
        <dsp:cNvPr id="0" name=""/>
        <dsp:cNvSpPr/>
      </dsp:nvSpPr>
      <dsp:spPr>
        <a:xfrm>
          <a:off x="5896793" y="0"/>
          <a:ext cx="2409006" cy="743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      8/18</a:t>
          </a:r>
        </a:p>
      </dsp:txBody>
      <dsp:txXfrm>
        <a:off x="5896793" y="0"/>
        <a:ext cx="2409006" cy="743579"/>
      </dsp:txXfrm>
    </dsp:sp>
    <dsp:sp modelId="{0F5A941B-525D-46FC-B6D9-97311624294D}">
      <dsp:nvSpPr>
        <dsp:cNvPr id="0" name=""/>
        <dsp:cNvSpPr/>
      </dsp:nvSpPr>
      <dsp:spPr>
        <a:xfrm>
          <a:off x="6477001" y="1524000"/>
          <a:ext cx="1519397" cy="15193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6A1D99-2171-468B-AD60-6B71A454A21A}">
      <dsp:nvSpPr>
        <dsp:cNvPr id="0" name=""/>
        <dsp:cNvSpPr/>
      </dsp:nvSpPr>
      <dsp:spPr>
        <a:xfrm>
          <a:off x="0" y="914398"/>
          <a:ext cx="8305800" cy="3001962"/>
        </a:xfrm>
        <a:prstGeom prst="lef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C0485C-9D06-4060-99F2-D043AE27F5CB}">
      <dsp:nvSpPr>
        <dsp:cNvPr id="0" name=""/>
        <dsp:cNvSpPr/>
      </dsp:nvSpPr>
      <dsp:spPr>
        <a:xfrm>
          <a:off x="0" y="304805"/>
          <a:ext cx="2409006" cy="6280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8/18 </a:t>
          </a:r>
        </a:p>
      </dsp:txBody>
      <dsp:txXfrm>
        <a:off x="0" y="304805"/>
        <a:ext cx="2409006" cy="628022"/>
      </dsp:txXfrm>
    </dsp:sp>
    <dsp:sp modelId="{ED14917B-00E1-4052-BCE1-091D3CD45DD4}">
      <dsp:nvSpPr>
        <dsp:cNvPr id="0" name=""/>
        <dsp:cNvSpPr/>
      </dsp:nvSpPr>
      <dsp:spPr>
        <a:xfrm>
          <a:off x="479296" y="1706568"/>
          <a:ext cx="1501904" cy="14176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DF34DC-E614-400F-BAD2-27B8150CA622}">
      <dsp:nvSpPr>
        <dsp:cNvPr id="0" name=""/>
        <dsp:cNvSpPr/>
      </dsp:nvSpPr>
      <dsp:spPr>
        <a:xfrm>
          <a:off x="2819393" y="3429005"/>
          <a:ext cx="2409006" cy="8709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Strike Price</a:t>
          </a:r>
        </a:p>
      </dsp:txBody>
      <dsp:txXfrm>
        <a:off x="2819393" y="3429005"/>
        <a:ext cx="2409006" cy="870903"/>
      </dsp:txXfrm>
    </dsp:sp>
    <dsp:sp modelId="{11628101-00A8-4B64-B3B5-D7E9A2F4BB6D}">
      <dsp:nvSpPr>
        <dsp:cNvPr id="0" name=""/>
        <dsp:cNvSpPr/>
      </dsp:nvSpPr>
      <dsp:spPr>
        <a:xfrm>
          <a:off x="3352801" y="1676398"/>
          <a:ext cx="1379219" cy="13381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94D02E-DFFE-41F0-8629-F3BB72168D76}">
      <dsp:nvSpPr>
        <dsp:cNvPr id="0" name=""/>
        <dsp:cNvSpPr/>
      </dsp:nvSpPr>
      <dsp:spPr>
        <a:xfrm>
          <a:off x="6218982" y="231217"/>
          <a:ext cx="1705817" cy="8855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b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      6/25</a:t>
          </a:r>
        </a:p>
      </dsp:txBody>
      <dsp:txXfrm>
        <a:off x="6218982" y="231217"/>
        <a:ext cx="1705817" cy="885513"/>
      </dsp:txXfrm>
    </dsp:sp>
    <dsp:sp modelId="{0F5A941B-525D-46FC-B6D9-97311624294D}">
      <dsp:nvSpPr>
        <dsp:cNvPr id="0" name=""/>
        <dsp:cNvSpPr/>
      </dsp:nvSpPr>
      <dsp:spPr>
        <a:xfrm>
          <a:off x="6629399" y="1676400"/>
          <a:ext cx="1376205" cy="137620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8FC6C7-D8B6-4602-9946-79EA91508D5F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1DE768-E0A5-467F-B4F4-2856E3622D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1DE768-E0A5-467F-B4F4-2856E3622D1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9C09-7411-4D9D-A2C2-2A8603C89002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89E-2792-4AF6-857A-852CFD7721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9C09-7411-4D9D-A2C2-2A8603C89002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89E-2792-4AF6-857A-852CFD772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9C09-7411-4D9D-A2C2-2A8603C89002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89E-2792-4AF6-857A-852CFD772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9C09-7411-4D9D-A2C2-2A8603C89002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89E-2792-4AF6-857A-852CFD772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9C09-7411-4D9D-A2C2-2A8603C89002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52F489E-2792-4AF6-857A-852CFD772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9C09-7411-4D9D-A2C2-2A8603C89002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89E-2792-4AF6-857A-852CFD772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9C09-7411-4D9D-A2C2-2A8603C89002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89E-2792-4AF6-857A-852CFD772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9C09-7411-4D9D-A2C2-2A8603C89002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89E-2792-4AF6-857A-852CFD772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9C09-7411-4D9D-A2C2-2A8603C89002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89E-2792-4AF6-857A-852CFD772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9C09-7411-4D9D-A2C2-2A8603C89002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89E-2792-4AF6-857A-852CFD772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9C09-7411-4D9D-A2C2-2A8603C89002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F489E-2792-4AF6-857A-852CFD772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34E9C09-7411-4D9D-A2C2-2A8603C89002}" type="datetimeFigureOut">
              <a:rPr lang="en-US" smtClean="0"/>
              <a:pPr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52F489E-2792-4AF6-857A-852CFD772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2wtILOVe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Covered Calls and Cash-secured Puts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Cash-secured Put Illustration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7161939"/>
              </p:ext>
            </p:extLst>
          </p:nvPr>
        </p:nvGraphicFramePr>
        <p:xfrm>
          <a:off x="381000" y="1600200"/>
          <a:ext cx="8305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05400" y="3733800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Potential “savings”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62200" y="3733800"/>
            <a:ext cx="152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Overpayment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3733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$70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3733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$75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91400" y="36576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$80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Options can be used to provide income to your existing portfolio or reduce cost basis while waiting for anticipated price movements.</a:t>
            </a:r>
          </a:p>
          <a:p>
            <a:r>
              <a:rPr lang="en-US" dirty="0"/>
              <a:t> Cash-secured Puts can be used similar to limit orders to secure stocks at a lower price basis.</a:t>
            </a:r>
          </a:p>
          <a:p>
            <a:r>
              <a:rPr lang="en-US" dirty="0">
                <a:hlinkClick r:id="rId2"/>
              </a:rPr>
              <a:t>Covered Call Video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option?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the ability, but not the obligation, to buy or sell a security at a given price (strike price) within a predetermined time period.</a:t>
            </a:r>
          </a:p>
          <a:p>
            <a:r>
              <a:rPr lang="en-US" dirty="0"/>
              <a:t>There are two sides to options trade contracts</a:t>
            </a:r>
          </a:p>
          <a:p>
            <a:pPr>
              <a:buNone/>
            </a:pPr>
            <a:r>
              <a:rPr lang="en-US" dirty="0"/>
              <a:t>	-Buying of contracts</a:t>
            </a:r>
          </a:p>
          <a:p>
            <a:pPr>
              <a:buNone/>
            </a:pPr>
            <a:r>
              <a:rPr lang="en-US" dirty="0"/>
              <a:t>	-Selling of contracts (writing)</a:t>
            </a:r>
          </a:p>
          <a:p>
            <a:r>
              <a:rPr lang="en-US" dirty="0"/>
              <a:t>1 contract = 100 shares of underlying security</a:t>
            </a:r>
          </a:p>
          <a:p>
            <a:r>
              <a:rPr lang="en-US" dirty="0"/>
              <a:t>Monthly options expire every 3</a:t>
            </a:r>
            <a:r>
              <a:rPr lang="en-US" baseline="30000" dirty="0"/>
              <a:t>rd</a:t>
            </a:r>
            <a:r>
              <a:rPr lang="en-US" dirty="0"/>
              <a:t> Friday of the month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Selling Covered Calls</a:t>
            </a:r>
          </a:p>
          <a:p>
            <a:pPr>
              <a:buNone/>
            </a:pPr>
            <a:r>
              <a:rPr lang="en-US" dirty="0"/>
              <a:t>	-You receive money today (premium) in exchange for your stock’s potential future upside</a:t>
            </a:r>
          </a:p>
          <a:p>
            <a:pPr>
              <a:buNone/>
            </a:pPr>
            <a:r>
              <a:rPr lang="en-US" dirty="0"/>
              <a:t>	-The money is yours, regardless if the option is exercised on or before the expiration date </a:t>
            </a:r>
          </a:p>
          <a:p>
            <a:pPr>
              <a:buNone/>
            </a:pPr>
            <a:r>
              <a:rPr lang="en-US" dirty="0"/>
              <a:t>	-The position is “covered” because you own  at least 100 shares of the underlying security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Covered Call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/>
              <a:t>DHR $80 on June 25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r>
              <a:rPr lang="en-US" dirty="0"/>
              <a:t>August 18</a:t>
            </a:r>
            <a:r>
              <a:rPr lang="en-US" baseline="30000" dirty="0"/>
              <a:t>th</a:t>
            </a:r>
            <a:r>
              <a:rPr lang="en-US" dirty="0"/>
              <a:t> option chain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Earnings release date: August 30</a:t>
            </a:r>
            <a:r>
              <a:rPr lang="en-US" baseline="30000" dirty="0"/>
              <a:t>th</a:t>
            </a:r>
            <a:r>
              <a:rPr lang="en-US" dirty="0"/>
              <a:t>  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5400" y="29718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Strike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Premium per 1 contract = 100 shares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Covered Call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stock price goes down…..</a:t>
            </a:r>
          </a:p>
          <a:p>
            <a:r>
              <a:rPr lang="en-US" dirty="0"/>
              <a:t>The stock price goes up, but doesn’t reach strike price….</a:t>
            </a:r>
          </a:p>
          <a:p>
            <a:r>
              <a:rPr lang="en-US" dirty="0"/>
              <a:t>The stock price exceeds the strike price….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Covered Call Illustration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548344"/>
              </p:ext>
            </p:extLst>
          </p:nvPr>
        </p:nvGraphicFramePr>
        <p:xfrm>
          <a:off x="381000" y="1600200"/>
          <a:ext cx="8305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0" y="35052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Forfeited Opportunity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0" y="3505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Potential Opportunity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19200" y="3657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$80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3657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$85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39000" y="3657600"/>
            <a:ext cx="83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$90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Cash-secured 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Selling Cash-secured Puts</a:t>
            </a:r>
          </a:p>
          <a:p>
            <a:pPr>
              <a:buNone/>
            </a:pPr>
            <a:r>
              <a:rPr lang="en-US" dirty="0"/>
              <a:t>	-You receive money today (premium) in exchange for downside risk.</a:t>
            </a:r>
          </a:p>
          <a:p>
            <a:pPr>
              <a:buNone/>
            </a:pPr>
            <a:r>
              <a:rPr lang="en-US" dirty="0"/>
              <a:t>	-The money is yours, regardless if the option is exercised </a:t>
            </a:r>
          </a:p>
          <a:p>
            <a:pPr>
              <a:buNone/>
            </a:pPr>
            <a:r>
              <a:rPr lang="en-US" dirty="0"/>
              <a:t>	-The position is “cash-secured” because the money must be in reserves within your account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Cash-secured Put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DHR $80 on June 25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  <a:p>
            <a:r>
              <a:rPr lang="en-US" dirty="0"/>
              <a:t>August 18</a:t>
            </a:r>
            <a:r>
              <a:rPr lang="en-US" baseline="30000" dirty="0"/>
              <a:t>th</a:t>
            </a:r>
            <a:r>
              <a:rPr lang="en-US" dirty="0"/>
              <a:t> option chain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Earnings release date: August 30</a:t>
            </a:r>
            <a:r>
              <a:rPr lang="en-US" baseline="30000" dirty="0"/>
              <a:t>th</a:t>
            </a:r>
            <a:r>
              <a:rPr lang="en-US" dirty="0"/>
              <a:t>  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895600"/>
          <a:ext cx="7086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Strike Price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Premium per 1 contract = 100 shares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Cash-secured Put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stock price goes down…..</a:t>
            </a:r>
          </a:p>
          <a:p>
            <a:r>
              <a:rPr lang="en-US" dirty="0"/>
              <a:t>The stock price goes down, but doesn’t reach strike price….</a:t>
            </a:r>
          </a:p>
          <a:p>
            <a:r>
              <a:rPr lang="en-US" dirty="0"/>
              <a:t>The stock price exceeds the strike price….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687</TotalTime>
  <Words>272</Words>
  <Application>Microsoft Office PowerPoint</Application>
  <PresentationFormat>On-screen Show (4:3)</PresentationFormat>
  <Paragraphs>77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Book Antiqua</vt:lpstr>
      <vt:lpstr>Calibri</vt:lpstr>
      <vt:lpstr>Lucida Sans</vt:lpstr>
      <vt:lpstr>Wingdings</vt:lpstr>
      <vt:lpstr>Wingdings 2</vt:lpstr>
      <vt:lpstr>Wingdings 3</vt:lpstr>
      <vt:lpstr>Apex</vt:lpstr>
      <vt:lpstr>Options</vt:lpstr>
      <vt:lpstr>What is an option?</vt:lpstr>
      <vt:lpstr>Options Strategy</vt:lpstr>
      <vt:lpstr>Covered Call Example</vt:lpstr>
      <vt:lpstr>Covered Call Outcomes</vt:lpstr>
      <vt:lpstr>Covered Call Illustration</vt:lpstr>
      <vt:lpstr>Cash-secured Put</vt:lpstr>
      <vt:lpstr>Cash-secured Put Example</vt:lpstr>
      <vt:lpstr>Cash-secured Put Outcomes</vt:lpstr>
      <vt:lpstr>Cash-secured Put Illustration</vt:lpstr>
      <vt:lpstr>Conclusion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Options</dc:title>
  <dc:creator>Ian</dc:creator>
  <cp:lastModifiedBy>Ian Barnes</cp:lastModifiedBy>
  <cp:revision>59</cp:revision>
  <dcterms:created xsi:type="dcterms:W3CDTF">2015-06-28T18:40:03Z</dcterms:created>
  <dcterms:modified xsi:type="dcterms:W3CDTF">2017-01-12T04:36:43Z</dcterms:modified>
</cp:coreProperties>
</file>