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5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B5CE-8490-45C4-ADAF-30EF3BF29D33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D03E-563D-4C27-92C0-779CC05A0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796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B5CE-8490-45C4-ADAF-30EF3BF29D33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D03E-563D-4C27-92C0-779CC05A0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923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B5CE-8490-45C4-ADAF-30EF3BF29D33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D03E-563D-4C27-92C0-779CC05A0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861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B5CE-8490-45C4-ADAF-30EF3BF29D33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D03E-563D-4C27-92C0-779CC05A0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95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B5CE-8490-45C4-ADAF-30EF3BF29D33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D03E-563D-4C27-92C0-779CC05A0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145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B5CE-8490-45C4-ADAF-30EF3BF29D33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D03E-563D-4C27-92C0-779CC05A0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505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B5CE-8490-45C4-ADAF-30EF3BF29D33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D03E-563D-4C27-92C0-779CC05A0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521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B5CE-8490-45C4-ADAF-30EF3BF29D33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D03E-563D-4C27-92C0-779CC05A0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645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B5CE-8490-45C4-ADAF-30EF3BF29D33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D03E-563D-4C27-92C0-779CC05A0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162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B5CE-8490-45C4-ADAF-30EF3BF29D33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D03E-563D-4C27-92C0-779CC05A0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18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B5CE-8490-45C4-ADAF-30EF3BF29D33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D03E-563D-4C27-92C0-779CC05A0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5B5CE-8490-45C4-ADAF-30EF3BF29D33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AD03E-563D-4C27-92C0-779CC05A0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5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10" y="131292"/>
            <a:ext cx="11761304" cy="4801952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7932558" y="2901244"/>
            <a:ext cx="669573" cy="2748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793565" y="3211689"/>
            <a:ext cx="808567" cy="17497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602132" y="3176067"/>
            <a:ext cx="5867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OK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51116" y="2732213"/>
            <a:ext cx="3040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Off by 487.50, Cash in Lieu was 79.52</a:t>
            </a:r>
          </a:p>
          <a:p>
            <a:r>
              <a:rPr lang="en-US" sz="1200" dirty="0" smtClean="0">
                <a:solidFill>
                  <a:srgbClr val="FF0000"/>
                </a:solidFill>
              </a:rPr>
              <a:t>487.50 + 79.52 = 567.02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160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09" y="178506"/>
            <a:ext cx="8038095" cy="478095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42900" y="3209925"/>
            <a:ext cx="7918504" cy="31432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380995" y="3043921"/>
            <a:ext cx="2505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Shows I now own 2 shares of </a:t>
            </a:r>
            <a:r>
              <a:rPr lang="en-US" sz="1200" dirty="0" err="1" smtClean="0"/>
              <a:t>cigna</a:t>
            </a:r>
            <a:r>
              <a:rPr lang="en-US" sz="1200" dirty="0" smtClean="0"/>
              <a:t>,</a:t>
            </a:r>
          </a:p>
          <a:p>
            <a:r>
              <a:rPr lang="en-US" sz="1200" dirty="0" smtClean="0"/>
              <a:t>Purchased at $364.37/share and on 12/31/18 valued at$379.84/share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65304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93159" y="401461"/>
            <a:ext cx="9641416" cy="5627864"/>
            <a:chOff x="359834" y="687211"/>
            <a:chExt cx="8266667" cy="511428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834" y="687211"/>
              <a:ext cx="8266667" cy="1028571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5302" y="1715782"/>
              <a:ext cx="8028571" cy="4085714"/>
            </a:xfrm>
            <a:prstGeom prst="rect">
              <a:avLst/>
            </a:prstGeom>
          </p:spPr>
        </p:pic>
      </p:grpSp>
      <p:sp>
        <p:nvSpPr>
          <p:cNvPr id="7" name="Oval 6"/>
          <p:cNvSpPr/>
          <p:nvPr/>
        </p:nvSpPr>
        <p:spPr>
          <a:xfrm>
            <a:off x="6076950" y="723900"/>
            <a:ext cx="971550" cy="6477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962649" y="401461"/>
            <a:ext cx="3552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I am missing this $487.50, next page shows how I entered this merger in </a:t>
            </a:r>
            <a:r>
              <a:rPr lang="en-US" sz="1200" dirty="0" err="1" smtClean="0">
                <a:solidFill>
                  <a:srgbClr val="FF0000"/>
                </a:solidFill>
              </a:rPr>
              <a:t>bivio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1154" y="5181600"/>
            <a:ext cx="9363725" cy="23812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159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411" y="122767"/>
            <a:ext cx="6228571" cy="42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534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50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Peregrine Semiconductor Corp.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Merlin Green</dc:creator>
  <cp:lastModifiedBy>Merlin Green</cp:lastModifiedBy>
  <cp:revision>5</cp:revision>
  <dcterms:created xsi:type="dcterms:W3CDTF">2019-01-06T05:56:38Z</dcterms:created>
  <dcterms:modified xsi:type="dcterms:W3CDTF">2019-01-06T06:28:58Z</dcterms:modified>
</cp:coreProperties>
</file>