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3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1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0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0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6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0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1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4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4528-98B2-4B18-9518-57EC38DE8F3B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243F7-567E-4EB7-BB7A-182096B5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6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075" y="0"/>
            <a:ext cx="8545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38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</cp:revision>
  <dcterms:created xsi:type="dcterms:W3CDTF">2023-11-12T17:49:20Z</dcterms:created>
  <dcterms:modified xsi:type="dcterms:W3CDTF">2023-11-12T20:26:03Z</dcterms:modified>
</cp:coreProperties>
</file>