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5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0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2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3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5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3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4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3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75C95-B06E-43D0-995C-85F055EAA7C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31BF-40BD-4DCA-B34C-EF27BDE1D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erconferenc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MicNova</a:t>
            </a:r>
            <a:r>
              <a:rPr lang="en-US" dirty="0" smtClean="0"/>
              <a:t> </a:t>
            </a:r>
            <a:r>
              <a:rPr lang="en-US" dirty="0" smtClean="0"/>
              <a:t>Members </a:t>
            </a:r>
            <a:r>
              <a:rPr lang="en-US" i="1" dirty="0" smtClean="0"/>
              <a:t>New</a:t>
            </a:r>
            <a:r>
              <a:rPr lang="en-US" dirty="0" smtClean="0"/>
              <a:t> Stock </a:t>
            </a:r>
            <a:r>
              <a:rPr lang="en-US" dirty="0" smtClean="0"/>
              <a:t>Studies or Industry Study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7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MicNova</a:t>
            </a:r>
            <a:r>
              <a:rPr lang="en-US" dirty="0" smtClean="0"/>
              <a:t> Member </a:t>
            </a:r>
            <a:r>
              <a:rPr lang="en-US" i="1" dirty="0" smtClean="0"/>
              <a:t>New</a:t>
            </a:r>
            <a:r>
              <a:rPr lang="en-US" dirty="0" smtClean="0"/>
              <a:t> Stock </a:t>
            </a:r>
            <a:r>
              <a:rPr lang="en-US" dirty="0" smtClean="0"/>
              <a:t>Studies or Industry Study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Have </a:t>
            </a:r>
            <a:r>
              <a:rPr lang="en-US" dirty="0" smtClean="0"/>
              <a:t>every member </a:t>
            </a:r>
            <a:r>
              <a:rPr lang="en-US" dirty="0" smtClean="0"/>
              <a:t>present a </a:t>
            </a:r>
            <a:r>
              <a:rPr lang="en-US" i="1" dirty="0" smtClean="0"/>
              <a:t>new</a:t>
            </a:r>
            <a:r>
              <a:rPr lang="en-US" dirty="0" smtClean="0"/>
              <a:t> stock </a:t>
            </a:r>
            <a:r>
              <a:rPr lang="en-US" dirty="0" smtClean="0"/>
              <a:t>with analysis </a:t>
            </a:r>
            <a:r>
              <a:rPr lang="en-US" dirty="0" smtClean="0"/>
              <a:t>(SSG) </a:t>
            </a:r>
            <a:r>
              <a:rPr lang="en-US" dirty="0" smtClean="0"/>
              <a:t>at a club </a:t>
            </a:r>
            <a:r>
              <a:rPr lang="en-US" dirty="0" smtClean="0"/>
              <a:t>meeting. Options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Each Member chooses one stock to present, with </a:t>
            </a:r>
            <a:r>
              <a:rPr lang="en-US" dirty="0" smtClean="0"/>
              <a:t>up to 3 </a:t>
            </a:r>
            <a:r>
              <a:rPr lang="en-US" dirty="0" smtClean="0"/>
              <a:t>presentations per meeting; then Club votes on whether/not to buy one of the stocks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Each Member chooses to participate </a:t>
            </a:r>
            <a:r>
              <a:rPr lang="en-US" dirty="0" smtClean="0"/>
              <a:t>in a 3-4 person study group and each study group </a:t>
            </a:r>
            <a:r>
              <a:rPr lang="en-US" dirty="0" smtClean="0"/>
              <a:t>presents several </a:t>
            </a:r>
            <a:r>
              <a:rPr lang="en-US" dirty="0" smtClean="0"/>
              <a:t>stocks from that industry</a:t>
            </a:r>
          </a:p>
          <a:p>
            <a:r>
              <a:rPr lang="en-US" dirty="0" smtClean="0"/>
              <a:t>If Members choose to work in Study Groups, each member </a:t>
            </a:r>
            <a:r>
              <a:rPr lang="en-US" dirty="0" smtClean="0"/>
              <a:t>may want to sign </a:t>
            </a:r>
            <a:r>
              <a:rPr lang="en-US" dirty="0" smtClean="0"/>
              <a:t>up for free UberConference app (</a:t>
            </a:r>
            <a:r>
              <a:rPr lang="en-US" dirty="0" smtClean="0">
                <a:hlinkClick r:id="rId2"/>
              </a:rPr>
              <a:t>www.uberconference.com</a:t>
            </a:r>
            <a:r>
              <a:rPr lang="en-US" dirty="0" smtClean="0"/>
              <a:t>) to </a:t>
            </a:r>
            <a:r>
              <a:rPr lang="en-US" dirty="0" smtClean="0"/>
              <a:t>start a meeting </a:t>
            </a:r>
            <a:r>
              <a:rPr lang="en-US" dirty="0" smtClean="0"/>
              <a:t>online. (</a:t>
            </a:r>
            <a:r>
              <a:rPr lang="en-US" i="1" dirty="0" smtClean="0"/>
              <a:t>Help is available if this option is chosen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911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for Finding New Quality Stocks </a:t>
            </a:r>
            <a:r>
              <a:rPr lang="en-US" sz="3600" dirty="0" smtClean="0"/>
              <a:t>(Prefer from an Industry less represented in </a:t>
            </a:r>
            <a:r>
              <a:rPr lang="en-US" sz="3600" dirty="0" err="1" smtClean="0"/>
              <a:t>MicNova</a:t>
            </a:r>
            <a:r>
              <a:rPr lang="en-US" sz="3600" dirty="0" smtClean="0"/>
              <a:t> Portfolio)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Better Investing SSG - click on My Studies, then on  </a:t>
            </a:r>
          </a:p>
          <a:p>
            <a:pPr lvl="1"/>
            <a:r>
              <a:rPr lang="en-US" dirty="0" smtClean="0"/>
              <a:t>Complete your criteria for Stock Screen: review</a:t>
            </a:r>
            <a:br>
              <a:rPr lang="en-US" dirty="0" smtClean="0"/>
            </a:br>
            <a:r>
              <a:rPr lang="en-US" dirty="0" smtClean="0"/>
              <a:t>thumbnail sketch, SSG</a:t>
            </a:r>
          </a:p>
          <a:p>
            <a:r>
              <a:rPr lang="en-US" dirty="0" smtClean="0"/>
              <a:t>Value Line – Timely Stocks in Timely Industries (Phyllis to review location)</a:t>
            </a:r>
          </a:p>
          <a:p>
            <a:r>
              <a:rPr lang="en-US" dirty="0" smtClean="0"/>
              <a:t>Manifest Investing – </a:t>
            </a:r>
            <a:r>
              <a:rPr lang="en-US" dirty="0" err="1" smtClean="0"/>
              <a:t>Fave</a:t>
            </a:r>
            <a:r>
              <a:rPr lang="en-US" dirty="0" smtClean="0"/>
              <a:t> Five, and/or Public Dashboard </a:t>
            </a:r>
            <a:r>
              <a:rPr lang="en-US" dirty="0" err="1" smtClean="0"/>
              <a:t>Fave</a:t>
            </a:r>
            <a:r>
              <a:rPr lang="en-US" dirty="0" smtClean="0"/>
              <a:t> Five Legacy, stock screener</a:t>
            </a:r>
          </a:p>
          <a:p>
            <a:r>
              <a:rPr lang="en-US" dirty="0" smtClean="0"/>
              <a:t>Stockrover.com (free signup)</a:t>
            </a:r>
          </a:p>
          <a:p>
            <a:r>
              <a:rPr lang="en-US" dirty="0" smtClean="0"/>
              <a:t>Morningstar model portfolios (stocks)</a:t>
            </a:r>
          </a:p>
          <a:p>
            <a:r>
              <a:rPr lang="en-US" dirty="0" smtClean="0"/>
              <a:t>Other, e.g.: IAS newsletter, Stock Prospector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Image result for magnifying glass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magnifying glass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169" y="1482969"/>
            <a:ext cx="1563932" cy="156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23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MicNova</a:t>
            </a:r>
            <a:r>
              <a:rPr lang="en-US" sz="4000" dirty="0" smtClean="0"/>
              <a:t> Schedule for New Stock Presentations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615"/>
            <a:ext cx="10515600" cy="4594348"/>
          </a:xfrm>
        </p:spPr>
        <p:txBody>
          <a:bodyPr/>
          <a:lstStyle/>
          <a:p>
            <a:r>
              <a:rPr lang="en-US" dirty="0" smtClean="0"/>
              <a:t>Questions? Discussion?</a:t>
            </a:r>
          </a:p>
          <a:p>
            <a:r>
              <a:rPr lang="en-US" u="sng" dirty="0" smtClean="0"/>
              <a:t>Dates </a:t>
            </a:r>
            <a:r>
              <a:rPr lang="en-US" u="sng" dirty="0" smtClean="0"/>
              <a:t>for Presentation </a:t>
            </a:r>
            <a:r>
              <a:rPr lang="en-US" dirty="0" smtClean="0"/>
              <a:t>	</a:t>
            </a:r>
            <a:r>
              <a:rPr lang="en-US" u="sng" dirty="0" smtClean="0"/>
              <a:t>Name/s </a:t>
            </a:r>
            <a:r>
              <a:rPr lang="en-US" dirty="0" smtClean="0"/>
              <a:t>		</a:t>
            </a:r>
            <a:r>
              <a:rPr lang="en-US" u="sng" dirty="0" smtClean="0"/>
              <a:t>Individual?/Group?</a:t>
            </a:r>
            <a:br>
              <a:rPr lang="en-US" u="sng" dirty="0" smtClean="0"/>
            </a:br>
            <a:r>
              <a:rPr lang="en-US" dirty="0" smtClean="0"/>
              <a:t>(</a:t>
            </a:r>
            <a:r>
              <a:rPr lang="en-US" i="1" dirty="0" smtClean="0"/>
              <a:t>None in heavy </a:t>
            </a:r>
            <a:r>
              <a:rPr lang="en-US" i="1" dirty="0" err="1" smtClean="0"/>
              <a:t>Qtrly</a:t>
            </a:r>
            <a:r>
              <a:rPr lang="en-US" i="1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Reporting </a:t>
            </a:r>
            <a:r>
              <a:rPr lang="en-US" i="1" dirty="0" smtClean="0"/>
              <a:t>months)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June 15</a:t>
            </a:r>
          </a:p>
          <a:p>
            <a:pPr lvl="1"/>
            <a:r>
              <a:rPr lang="en-US" dirty="0" smtClean="0"/>
              <a:t>July   20</a:t>
            </a:r>
          </a:p>
          <a:p>
            <a:pPr lvl="1"/>
            <a:r>
              <a:rPr lang="en-US" dirty="0" smtClean="0"/>
              <a:t>Sept  21</a:t>
            </a:r>
          </a:p>
          <a:p>
            <a:pPr lvl="1"/>
            <a:r>
              <a:rPr lang="en-US" dirty="0" smtClean="0"/>
              <a:t>Oct   19</a:t>
            </a:r>
          </a:p>
          <a:p>
            <a:pPr lvl="1"/>
            <a:r>
              <a:rPr lang="en-US" dirty="0" smtClean="0"/>
              <a:t>Dec  21 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71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178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MicNova Members New Stock Studies or Industry Study Groups</vt:lpstr>
      <vt:lpstr>MicNova Member New Stock Studies or Industry Study Groups</vt:lpstr>
      <vt:lpstr>Sources for Finding New Quality Stocks (Prefer from an Industry less represented in MicNova Portfolio)</vt:lpstr>
      <vt:lpstr>MicNova Schedule for New Stock Presentations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</dc:creator>
  <cp:lastModifiedBy>Gladys</cp:lastModifiedBy>
  <cp:revision>29</cp:revision>
  <dcterms:created xsi:type="dcterms:W3CDTF">2017-04-17T14:57:45Z</dcterms:created>
  <dcterms:modified xsi:type="dcterms:W3CDTF">2017-04-18T16:26:52Z</dcterms:modified>
</cp:coreProperties>
</file>