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FCDC2-B73C-473F-BC7B-38CA4742F77F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07540-34A8-44EC-B936-70E457C62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3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7540-34A8-44EC-B936-70E457C629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2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7540-34A8-44EC-B936-70E457C629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3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7540-34A8-44EC-B936-70E457C629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7540-34A8-44EC-B936-70E457C629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10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7540-34A8-44EC-B936-70E457C629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3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9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6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8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9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9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4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8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FA5B-BECD-4FE1-8AEC-01C6574B212A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FEF1-5548-4687-8CDB-312008A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8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78" y="648394"/>
            <a:ext cx="11323654" cy="53367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5636" y="1363287"/>
            <a:ext cx="2094808" cy="13300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2378" y="2693324"/>
            <a:ext cx="2071440" cy="101415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99811" y="3108961"/>
            <a:ext cx="631767" cy="2493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64829" y="3125585"/>
            <a:ext cx="63176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163098" y="2992582"/>
            <a:ext cx="698269" cy="1163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927869" y="2992582"/>
            <a:ext cx="49876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5694" y="3125585"/>
            <a:ext cx="2061557" cy="714895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802284" y="648394"/>
            <a:ext cx="1878676" cy="71489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510444" y="931025"/>
            <a:ext cx="1113905" cy="432262"/>
          </a:xfrm>
          <a:prstGeom prst="round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71" y="831273"/>
            <a:ext cx="10773294" cy="57449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47898" y="1579418"/>
            <a:ext cx="10656917" cy="66501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4771" y="3208713"/>
            <a:ext cx="10773294" cy="33250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31084" y="3557847"/>
            <a:ext cx="3873731" cy="33250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7898" y="4572000"/>
            <a:ext cx="10656917" cy="73152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1629" y="5951913"/>
            <a:ext cx="6783186" cy="282632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7898" y="6251171"/>
            <a:ext cx="10656917" cy="32502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0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17" y="1253836"/>
            <a:ext cx="5462845" cy="401643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615142" y="2826327"/>
            <a:ext cx="3142211" cy="1662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8516" y="3990109"/>
            <a:ext cx="357447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987" y="1253835"/>
            <a:ext cx="5775962" cy="401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9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67" y="681643"/>
            <a:ext cx="11030300" cy="259357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2477193" y="1546167"/>
            <a:ext cx="1479665" cy="166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4968" y="2776451"/>
            <a:ext cx="2714449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4771" y="3158836"/>
            <a:ext cx="17124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17025" y="3158836"/>
            <a:ext cx="287239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29003" y="1546167"/>
            <a:ext cx="5225935" cy="166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29002" y="1961802"/>
            <a:ext cx="3430387" cy="166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75273" y="1130531"/>
            <a:ext cx="1479665" cy="166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609513" y="2776451"/>
            <a:ext cx="1479665" cy="166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569" y="3557847"/>
            <a:ext cx="3350289" cy="2078183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3217025" y="3557847"/>
            <a:ext cx="739833" cy="206155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7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896" y="482138"/>
            <a:ext cx="10939548" cy="608928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881149" y="3291840"/>
            <a:ext cx="528689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1149" y="3527367"/>
            <a:ext cx="528689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1149" y="3743499"/>
            <a:ext cx="528689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81149" y="3923607"/>
            <a:ext cx="2394066" cy="360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1149" y="4588625"/>
            <a:ext cx="5286895" cy="166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1148" y="4788128"/>
            <a:ext cx="5286895" cy="166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1396" y="5007029"/>
            <a:ext cx="4156364" cy="166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0443" y="5854931"/>
            <a:ext cx="5286895" cy="166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0444" y="6062750"/>
            <a:ext cx="5286895" cy="166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20443" y="2446125"/>
            <a:ext cx="5286895" cy="166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320442" y="2227811"/>
            <a:ext cx="5286896" cy="2216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6587" y="2670569"/>
            <a:ext cx="5286895" cy="1662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12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</Words>
  <Application>Microsoft Office PowerPoint</Application>
  <PresentationFormat>Widescreen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</dc:creator>
  <cp:lastModifiedBy>Sheryl</cp:lastModifiedBy>
  <cp:revision>7</cp:revision>
  <dcterms:created xsi:type="dcterms:W3CDTF">2019-04-25T02:49:28Z</dcterms:created>
  <dcterms:modified xsi:type="dcterms:W3CDTF">2019-04-25T03:54:58Z</dcterms:modified>
</cp:coreProperties>
</file>