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8" r:id="rId5"/>
    <p:sldId id="263" r:id="rId6"/>
    <p:sldId id="257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D030-1453-1A4E-85B7-046DCE9CFEB4}" type="datetimeFigureOut">
              <a:rPr lang="en-US" smtClean="0"/>
              <a:pPr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120AD-BA96-F342-A3F8-565F7EC4B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697"/>
            <a:ext cx="7772400" cy="1900435"/>
          </a:xfrm>
        </p:spPr>
        <p:txBody>
          <a:bodyPr/>
          <a:lstStyle/>
          <a:p>
            <a:r>
              <a:rPr lang="en-US" dirty="0" smtClean="0"/>
              <a:t>The Basics of Stock Chart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1698"/>
            <a:ext cx="6400800" cy="2717101"/>
          </a:xfrm>
        </p:spPr>
        <p:txBody>
          <a:bodyPr>
            <a:normAutofit/>
          </a:bodyPr>
          <a:lstStyle/>
          <a:p>
            <a:r>
              <a:rPr lang="en-US" dirty="0" smtClean="0"/>
              <a:t>Just as fundamental analysis requires the study of past performance to predict future price movement… so does technical analysis.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Candlesticks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Candlesticks</a:t>
            </a:r>
            <a:r>
              <a:rPr lang="en-US" dirty="0" smtClean="0"/>
              <a:t> represent four price points (open, close, high, and low) within a determined period of time. They also act a visual representation of emotional sentiment. Better known as “volatility.”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Candlesticks</a:t>
            </a:r>
            <a:endParaRPr lang="en-US" dirty="0"/>
          </a:p>
        </p:txBody>
      </p:sp>
      <p:pic>
        <p:nvPicPr>
          <p:cNvPr id="10" name="Content Placeholder 9" descr="Screen Shot 2021-08-14 at 1.54.44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69" r="-1069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 &amp; Resistance</a:t>
            </a:r>
            <a:br>
              <a:rPr lang="en-US" dirty="0" smtClean="0"/>
            </a:br>
            <a:r>
              <a:rPr lang="en-US" sz="2667" dirty="0" smtClean="0"/>
              <a:t>(Trend Lines/Price Levels)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Technical analysts use support and resistance levels to identify price points on a chart where the probabilities favor a reversal of a trend. </a:t>
            </a:r>
          </a:p>
          <a:p>
            <a:endParaRPr lang="en-US" dirty="0" smtClean="0"/>
          </a:p>
          <a:p>
            <a:r>
              <a:rPr lang="en-US" b="1" dirty="0" smtClean="0"/>
              <a:t>Support</a:t>
            </a:r>
            <a:r>
              <a:rPr lang="en-US" dirty="0" smtClean="0"/>
              <a:t> occurs where a downtrend is expected to pause or reverse due to a concentration of demand. Simply put… Buyers step in.</a:t>
            </a:r>
          </a:p>
          <a:p>
            <a:endParaRPr lang="en-US" dirty="0" smtClean="0"/>
          </a:p>
          <a:p>
            <a:r>
              <a:rPr lang="en-US" b="1" dirty="0" smtClean="0"/>
              <a:t>Resistance</a:t>
            </a:r>
            <a:r>
              <a:rPr lang="en-US" dirty="0" smtClean="0"/>
              <a:t> occurs where an uptrend is expected to pause or reverse due to a concentration of supply. Simply put…Sellers step in.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Both support and resistance can be identified by plotting out trend lines and price levels.</a:t>
            </a:r>
          </a:p>
          <a:p>
            <a:endParaRPr lang="en-US" dirty="0" smtClean="0"/>
          </a:p>
          <a:p>
            <a:r>
              <a:rPr lang="en-US" b="1" dirty="0" smtClean="0"/>
              <a:t>Trend Lines</a:t>
            </a:r>
            <a:r>
              <a:rPr lang="en-US" dirty="0" smtClean="0"/>
              <a:t> are recognizable lines that investors draw on charts to connect reoccurring events in a given stock’s price action. The resulting line is then used to give the investor a good idea of the direction and behavior in which an investment's value might move. </a:t>
            </a:r>
          </a:p>
          <a:p>
            <a:endParaRPr lang="en-US" dirty="0" smtClean="0"/>
          </a:p>
          <a:p>
            <a:r>
              <a:rPr lang="en-US" b="1" dirty="0" smtClean="0"/>
              <a:t>Price Levels </a:t>
            </a:r>
            <a:r>
              <a:rPr lang="en-US" dirty="0" smtClean="0"/>
              <a:t>are specific types of trend lines used to plot the exact price points at which a stock reversed trend.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time period being analyzed and the exact points used to create a </a:t>
            </a:r>
            <a:r>
              <a:rPr lang="en-US" dirty="0" err="1" smtClean="0"/>
              <a:t>trendline</a:t>
            </a:r>
            <a:r>
              <a:rPr lang="en-US" dirty="0" smtClean="0"/>
              <a:t> vary from trader to trader. Thus these trend lines are subjective and often more than not… market psychology is often attributed to the analysis of support and resistance.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 &amp; Resistance</a:t>
            </a:r>
            <a:br>
              <a:rPr lang="en-US" dirty="0" smtClean="0"/>
            </a:br>
            <a:r>
              <a:rPr lang="en-US" sz="3200" dirty="0" smtClean="0"/>
              <a:t>(Trend Lines/Price Levels)</a:t>
            </a:r>
            <a:endParaRPr lang="en-US" sz="3111" dirty="0"/>
          </a:p>
        </p:txBody>
      </p:sp>
      <p:pic>
        <p:nvPicPr>
          <p:cNvPr id="4" name="Content Placeholder 3" descr="Screen Shot 2021-08-14 at 1.54.44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69" r="-1069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pattern is a recognizable configuration of price movement that is identified using a series of trend lines and price levels.</a:t>
            </a:r>
          </a:p>
          <a:p>
            <a:endParaRPr lang="en-US" dirty="0" smtClean="0"/>
          </a:p>
          <a:p>
            <a:r>
              <a:rPr lang="en-US" dirty="0" smtClean="0"/>
              <a:t>Patterns are identified by trend lines that connect common price points, such as closing prices or highs &amp; lows, during a specific period of time.</a:t>
            </a:r>
          </a:p>
          <a:p>
            <a:endParaRPr lang="en-US" dirty="0" smtClean="0"/>
          </a:p>
          <a:p>
            <a:r>
              <a:rPr lang="en-US" dirty="0" smtClean="0"/>
              <a:t>Technical analysts seek to identify patterns as a way to anticipate the future direction of a security’s price.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pic>
        <p:nvPicPr>
          <p:cNvPr id="4" name="Content Placeholder 3" descr="Screen Shot 2021-08-14 at 1.57.15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4817" r="-34817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EX: GE 20 Yr / Monthly Chart</a:t>
            </a:r>
            <a:endParaRPr lang="en-US" dirty="0"/>
          </a:p>
        </p:txBody>
      </p:sp>
      <p:pic>
        <p:nvPicPr>
          <p:cNvPr id="6" name="Content Placeholder 5" descr="GE-20 YR: Monthly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25" r="-1825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377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Basics of Stock Chart Analysis</vt:lpstr>
      <vt:lpstr>Candlesticks</vt:lpstr>
      <vt:lpstr>Candlesticks</vt:lpstr>
      <vt:lpstr>Support &amp; Resistance (Trend Lines/Price Levels)</vt:lpstr>
      <vt:lpstr>Support &amp; Resistance (Trend Lines/Price Levels)</vt:lpstr>
      <vt:lpstr>Patterns</vt:lpstr>
      <vt:lpstr>Patterns</vt:lpstr>
      <vt:lpstr>EX: GE 20 Yr / Monthly Chart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Basics of Stock Chart Analysis</dc:title>
  <dc:creator>Jonathan Timmes</dc:creator>
  <cp:lastModifiedBy>Jonathan Timmes</cp:lastModifiedBy>
  <cp:revision>17</cp:revision>
  <dcterms:created xsi:type="dcterms:W3CDTF">2021-08-22T16:01:23Z</dcterms:created>
  <dcterms:modified xsi:type="dcterms:W3CDTF">2021-08-22T16:07:44Z</dcterms:modified>
</cp:coreProperties>
</file>