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3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11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792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8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7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9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8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7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D78D-58CD-4D29-94CC-E31C7A644D10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D125FD-2DE7-45C1-9677-0FED56C51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03CA-3BEE-BD0C-E9A3-4BB7E1FC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458" y="2513864"/>
            <a:ext cx="7766936" cy="1646302"/>
          </a:xfrm>
        </p:spPr>
        <p:txBody>
          <a:bodyPr/>
          <a:lstStyle/>
          <a:p>
            <a:r>
              <a:rPr lang="en-US" dirty="0"/>
              <a:t>Economic Moats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46502-E3E7-1100-12D7-F8C2EFB80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62" y="4398702"/>
            <a:ext cx="7766936" cy="1096899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Education</a:t>
            </a:r>
            <a:r>
              <a:rPr lang="en-US" dirty="0"/>
              <a:t> </a:t>
            </a:r>
            <a:r>
              <a:rPr lang="en-US" sz="2000" b="1" dirty="0"/>
              <a:t>for August 9,  2022</a:t>
            </a:r>
          </a:p>
          <a:p>
            <a:r>
              <a:rPr lang="en-US" sz="2000" b="1" dirty="0"/>
              <a:t>Based on Craig </a:t>
            </a:r>
            <a:r>
              <a:rPr lang="en-US" sz="2000" b="1" dirty="0" err="1"/>
              <a:t>Braemer’s</a:t>
            </a:r>
            <a:r>
              <a:rPr lang="en-US" sz="2000" b="1" dirty="0"/>
              <a:t> and Ann </a:t>
            </a:r>
            <a:r>
              <a:rPr lang="en-US" sz="2000" b="1" dirty="0" err="1"/>
              <a:t>Cuneaz’sTicker</a:t>
            </a:r>
            <a:r>
              <a:rPr lang="en-US" sz="2000" b="1" dirty="0"/>
              <a:t> Talk Nov. 18, 2020</a:t>
            </a:r>
          </a:p>
          <a:p>
            <a:r>
              <a:rPr lang="en-US" sz="2000" b="1" dirty="0"/>
              <a:t>Jo Murphy</a:t>
            </a:r>
          </a:p>
        </p:txBody>
      </p:sp>
    </p:spTree>
    <p:extLst>
      <p:ext uri="{BB962C8B-B14F-4D97-AF65-F5344CB8AC3E}">
        <p14:creationId xmlns:p14="http://schemas.microsoft.com/office/powerpoint/2010/main" val="25219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E444B-CFEA-9D2C-6099-3CECCA4F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19075"/>
            <a:ext cx="89820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B8BE0-C154-EFEF-ED35-2E590925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23825"/>
            <a:ext cx="89058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7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5AD40-D2DE-51EE-9C64-281BD2F8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28600"/>
            <a:ext cx="6934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5B638-9FE6-AF65-4659-F295AB0B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223837"/>
            <a:ext cx="90297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4A479-1B5B-4D68-F8CB-7767C807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47650"/>
            <a:ext cx="89630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7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8EDBF-4816-A55F-2B3E-CF5151BB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28600"/>
            <a:ext cx="88582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0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85B03-23F6-5543-6750-AC5DEC33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247650"/>
            <a:ext cx="87439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CFA15-1D84-A663-44DB-2332BA30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52425"/>
            <a:ext cx="89725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202B7-9078-CD68-A4FE-52C319109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257175"/>
            <a:ext cx="88296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A8DE2-69C1-6F9C-85D5-B725E0A2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57162"/>
            <a:ext cx="89630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980A43-3C22-A7BF-22D0-27DB80D279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160588"/>
            <a:ext cx="6567488" cy="3881437"/>
          </a:xfrm>
        </p:spPr>
      </p:pic>
    </p:spTree>
    <p:extLst>
      <p:ext uri="{BB962C8B-B14F-4D97-AF65-F5344CB8AC3E}">
        <p14:creationId xmlns:p14="http://schemas.microsoft.com/office/powerpoint/2010/main" val="369667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8BBD8-400A-28BC-24A8-37B4DF4C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438150"/>
            <a:ext cx="90868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6168B-CFF2-FCC8-EB74-9DCB77B6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257175"/>
            <a:ext cx="103536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5134E-1B7C-93EE-C906-661C8448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33362"/>
            <a:ext cx="88011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5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36C4A-CF2F-CA40-4F4D-875A501E9DEA}"/>
              </a:ext>
            </a:extLst>
          </p:cNvPr>
          <p:cNvSpPr txBox="1"/>
          <p:nvPr/>
        </p:nvSpPr>
        <p:spPr>
          <a:xfrm>
            <a:off x="2256183" y="2464904"/>
            <a:ext cx="814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4336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1BE6C-5D73-A615-7DF8-1996A41A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-370337"/>
            <a:ext cx="10429875" cy="6581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B4F9A-93F0-3236-235B-2EBE3D8CDEEC}"/>
              </a:ext>
            </a:extLst>
          </p:cNvPr>
          <p:cNvSpPr txBox="1"/>
          <p:nvPr/>
        </p:nvSpPr>
        <p:spPr>
          <a:xfrm>
            <a:off x="556590" y="6719887"/>
            <a:ext cx="417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Pat Dorsey, Morningstar</a:t>
            </a:r>
          </a:p>
        </p:txBody>
      </p:sp>
    </p:spTree>
    <p:extLst>
      <p:ext uri="{BB962C8B-B14F-4D97-AF65-F5344CB8AC3E}">
        <p14:creationId xmlns:p14="http://schemas.microsoft.com/office/powerpoint/2010/main" val="101877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B6805-7FB7-FB54-380F-81C3B953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80988"/>
            <a:ext cx="10477500" cy="58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7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9516E-D767-0ED5-F400-F6F29CAA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93" y="0"/>
            <a:ext cx="6447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6EBDA-2C6D-8170-20B3-45F72E38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2A8E8-7394-92C8-F71F-7CEE2006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67" y="0"/>
            <a:ext cx="9987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3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48FB-D94F-D8B2-BE88-092CA4EA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2670"/>
          </a:xfrm>
        </p:spPr>
        <p:txBody>
          <a:bodyPr/>
          <a:lstStyle/>
          <a:p>
            <a:r>
              <a:rPr lang="en-US" dirty="0"/>
              <a:t>Summary so far: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9CE7A9-6B99-3624-64F9-2D5B43D09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95" y="1468645"/>
            <a:ext cx="9061223" cy="5389355"/>
          </a:xfrm>
        </p:spPr>
      </p:pic>
    </p:spTree>
    <p:extLst>
      <p:ext uri="{BB962C8B-B14F-4D97-AF65-F5344CB8AC3E}">
        <p14:creationId xmlns:p14="http://schemas.microsoft.com/office/powerpoint/2010/main" val="28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ADD48-D511-078F-D737-30DA0E69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90" y="0"/>
            <a:ext cx="9896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39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35</Words>
  <Application>Microsoft Office PowerPoint</Application>
  <PresentationFormat>Widescreen</PresentationFormat>
  <Paragraphs>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Economic Moats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so far: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Moats</dc:title>
  <dc:creator>josephine murphy</dc:creator>
  <cp:lastModifiedBy>josephine murphy</cp:lastModifiedBy>
  <cp:revision>6</cp:revision>
  <dcterms:created xsi:type="dcterms:W3CDTF">2022-07-17T20:11:59Z</dcterms:created>
  <dcterms:modified xsi:type="dcterms:W3CDTF">2022-07-17T23:36:55Z</dcterms:modified>
</cp:coreProperties>
</file>