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4"/>
  </p:sldMasterIdLst>
  <p:notesMasterIdLst>
    <p:notesMasterId r:id="rId20"/>
  </p:notesMasterIdLst>
  <p:handoutMasterIdLst>
    <p:handoutMasterId r:id="rId21"/>
  </p:handoutMasterIdLst>
  <p:sldIdLst>
    <p:sldId id="344" r:id="rId5"/>
    <p:sldId id="299" r:id="rId6"/>
    <p:sldId id="358" r:id="rId7"/>
    <p:sldId id="359" r:id="rId8"/>
    <p:sldId id="360" r:id="rId9"/>
    <p:sldId id="361" r:id="rId10"/>
    <p:sldId id="363" r:id="rId11"/>
    <p:sldId id="369" r:id="rId12"/>
    <p:sldId id="364" r:id="rId13"/>
    <p:sldId id="365" r:id="rId14"/>
    <p:sldId id="372" r:id="rId15"/>
    <p:sldId id="370" r:id="rId16"/>
    <p:sldId id="366" r:id="rId17"/>
    <p:sldId id="367" r:id="rId18"/>
    <p:sldId id="371" r:id="rId19"/>
  </p:sldIdLst>
  <p:sldSz cx="12192000" cy="6858000"/>
  <p:notesSz cx="10612438" cy="7999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F941EC-B4AB-E44E-94B1-83EB1C323D83}">
          <p14:sldIdLst>
            <p14:sldId id="344"/>
            <p14:sldId id="299"/>
            <p14:sldId id="358"/>
            <p14:sldId id="359"/>
            <p14:sldId id="360"/>
            <p14:sldId id="361"/>
            <p14:sldId id="363"/>
            <p14:sldId id="369"/>
            <p14:sldId id="364"/>
            <p14:sldId id="365"/>
            <p14:sldId id="372"/>
            <p14:sldId id="370"/>
            <p14:sldId id="366"/>
            <p14:sldId id="367"/>
            <p14:sldId id="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520" userDrawn="1">
          <p15:clr>
            <a:srgbClr val="A4A3A4"/>
          </p15:clr>
        </p15:guide>
        <p15:guide id="2" pos="33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424242"/>
    <a:srgbClr val="005DAA"/>
    <a:srgbClr val="FFFFFF"/>
    <a:srgbClr val="212763"/>
    <a:srgbClr val="00458A"/>
    <a:srgbClr val="00579E"/>
    <a:srgbClr val="49A942"/>
    <a:srgbClr val="005DAB"/>
    <a:srgbClr val="004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9B7C3-2933-4C00-A779-44A85E4AD40C}" v="5" dt="2023-12-12T15:03:16.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p:restoredTop sz="86846" autoAdjust="0"/>
  </p:normalViewPr>
  <p:slideViewPr>
    <p:cSldViewPr>
      <p:cViewPr varScale="1">
        <p:scale>
          <a:sx n="111" d="100"/>
          <a:sy n="111" d="100"/>
        </p:scale>
        <p:origin x="19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8"/>
    </p:cViewPr>
  </p:sorterViewPr>
  <p:notesViewPr>
    <p:cSldViewPr>
      <p:cViewPr varScale="1">
        <p:scale>
          <a:sx n="119" d="100"/>
          <a:sy n="119" d="100"/>
        </p:scale>
        <p:origin x="2192" y="200"/>
      </p:cViewPr>
      <p:guideLst>
        <p:guide orient="horz" pos="2520"/>
        <p:guide pos="33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a, W. Paul (CTD) (FBI)" userId="b1267bf5-6bf1-4566-a320-e0c29a786b0d" providerId="ADAL" clId="{8139B7C3-2933-4C00-A779-44A85E4AD40C}"/>
    <pc:docChg chg="custSel addSld delSld modSld sldOrd modSection modNotesMaster modHandout">
      <pc:chgData name="O'Mara, W. Paul (CTD) (FBI)" userId="b1267bf5-6bf1-4566-a320-e0c29a786b0d" providerId="ADAL" clId="{8139B7C3-2933-4C00-A779-44A85E4AD40C}" dt="2023-12-12T15:03:16.604" v="55"/>
      <pc:docMkLst>
        <pc:docMk/>
      </pc:docMkLst>
      <pc:sldChg chg="modNotes">
        <pc:chgData name="O'Mara, W. Paul (CTD) (FBI)" userId="b1267bf5-6bf1-4566-a320-e0c29a786b0d" providerId="ADAL" clId="{8139B7C3-2933-4C00-A779-44A85E4AD40C}" dt="2023-12-12T15:03:16.604" v="55"/>
        <pc:sldMkLst>
          <pc:docMk/>
          <pc:sldMk cId="152945223" sldId="299"/>
        </pc:sldMkLst>
      </pc:sldChg>
      <pc:sldChg chg="modNotes">
        <pc:chgData name="O'Mara, W. Paul (CTD) (FBI)" userId="b1267bf5-6bf1-4566-a320-e0c29a786b0d" providerId="ADAL" clId="{8139B7C3-2933-4C00-A779-44A85E4AD40C}" dt="2023-12-12T15:03:16.604" v="55"/>
        <pc:sldMkLst>
          <pc:docMk/>
          <pc:sldMk cId="4101064557" sldId="344"/>
        </pc:sldMkLst>
      </pc:sldChg>
      <pc:sldChg chg="modNotes">
        <pc:chgData name="O'Mara, W. Paul (CTD) (FBI)" userId="b1267bf5-6bf1-4566-a320-e0c29a786b0d" providerId="ADAL" clId="{8139B7C3-2933-4C00-A779-44A85E4AD40C}" dt="2023-12-12T15:03:16.604" v="55"/>
        <pc:sldMkLst>
          <pc:docMk/>
          <pc:sldMk cId="805486329" sldId="358"/>
        </pc:sldMkLst>
      </pc:sldChg>
      <pc:sldChg chg="addSp modSp mod modClrScheme chgLayout">
        <pc:chgData name="O'Mara, W. Paul (CTD) (FBI)" userId="b1267bf5-6bf1-4566-a320-e0c29a786b0d" providerId="ADAL" clId="{8139B7C3-2933-4C00-A779-44A85E4AD40C}" dt="2023-12-12T15:00:57.797" v="34" actId="1076"/>
        <pc:sldMkLst>
          <pc:docMk/>
          <pc:sldMk cId="1989514300" sldId="365"/>
        </pc:sldMkLst>
        <pc:spChg chg="mod ord">
          <ac:chgData name="O'Mara, W. Paul (CTD) (FBI)" userId="b1267bf5-6bf1-4566-a320-e0c29a786b0d" providerId="ADAL" clId="{8139B7C3-2933-4C00-A779-44A85E4AD40C}" dt="2023-12-12T14:55:26.174" v="9" actId="700"/>
          <ac:spMkLst>
            <pc:docMk/>
            <pc:sldMk cId="1989514300" sldId="365"/>
            <ac:spMk id="2" creationId="{826EAB71-62D8-E5AB-41E4-0854996A242E}"/>
          </ac:spMkLst>
        </pc:spChg>
        <pc:spChg chg="add mod ord">
          <ac:chgData name="O'Mara, W. Paul (CTD) (FBI)" userId="b1267bf5-6bf1-4566-a320-e0c29a786b0d" providerId="ADAL" clId="{8139B7C3-2933-4C00-A779-44A85E4AD40C}" dt="2023-12-12T14:55:26.174" v="9" actId="700"/>
          <ac:spMkLst>
            <pc:docMk/>
            <pc:sldMk cId="1989514300" sldId="365"/>
            <ac:spMk id="3" creationId="{66C7372E-DC90-0450-0C65-7D599CBDDC11}"/>
          </ac:spMkLst>
        </pc:spChg>
        <pc:spChg chg="add mod ord">
          <ac:chgData name="O'Mara, W. Paul (CTD) (FBI)" userId="b1267bf5-6bf1-4566-a320-e0c29a786b0d" providerId="ADAL" clId="{8139B7C3-2933-4C00-A779-44A85E4AD40C}" dt="2023-12-12T14:55:26.174" v="9" actId="700"/>
          <ac:spMkLst>
            <pc:docMk/>
            <pc:sldMk cId="1989514300" sldId="365"/>
            <ac:spMk id="5" creationId="{8D35DD93-EA07-4C58-C481-6A6E31E3BFFB}"/>
          </ac:spMkLst>
        </pc:spChg>
        <pc:spChg chg="add mod ord">
          <ac:chgData name="O'Mara, W. Paul (CTD) (FBI)" userId="b1267bf5-6bf1-4566-a320-e0c29a786b0d" providerId="ADAL" clId="{8139B7C3-2933-4C00-A779-44A85E4AD40C}" dt="2023-12-12T14:55:26.174" v="9" actId="700"/>
          <ac:spMkLst>
            <pc:docMk/>
            <pc:sldMk cId="1989514300" sldId="365"/>
            <ac:spMk id="7" creationId="{19438BF0-9BF4-3015-FDB5-F495FAE3AC15}"/>
          </ac:spMkLst>
        </pc:spChg>
        <pc:picChg chg="mod">
          <ac:chgData name="O'Mara, W. Paul (CTD) (FBI)" userId="b1267bf5-6bf1-4566-a320-e0c29a786b0d" providerId="ADAL" clId="{8139B7C3-2933-4C00-A779-44A85E4AD40C}" dt="2023-12-12T15:00:57.797" v="34" actId="1076"/>
          <ac:picMkLst>
            <pc:docMk/>
            <pc:sldMk cId="1989514300" sldId="365"/>
            <ac:picMk id="4" creationId="{361C9A85-F275-F87F-7625-3F4D1BA66615}"/>
          </ac:picMkLst>
        </pc:picChg>
      </pc:sldChg>
      <pc:sldChg chg="del ord">
        <pc:chgData name="O'Mara, W. Paul (CTD) (FBI)" userId="b1267bf5-6bf1-4566-a320-e0c29a786b0d" providerId="ADAL" clId="{8139B7C3-2933-4C00-A779-44A85E4AD40C}" dt="2023-12-12T13:43:04.300" v="2" actId="47"/>
        <pc:sldMkLst>
          <pc:docMk/>
          <pc:sldMk cId="3807320399" sldId="368"/>
        </pc:sldMkLst>
      </pc:sldChg>
      <pc:sldChg chg="addSp modSp mod modClrScheme chgLayout">
        <pc:chgData name="O'Mara, W. Paul (CTD) (FBI)" userId="b1267bf5-6bf1-4566-a320-e0c29a786b0d" providerId="ADAL" clId="{8139B7C3-2933-4C00-A779-44A85E4AD40C}" dt="2023-12-12T14:56:06.900" v="12" actId="700"/>
        <pc:sldMkLst>
          <pc:docMk/>
          <pc:sldMk cId="1798876044" sldId="370"/>
        </pc:sldMkLst>
        <pc:spChg chg="mod ord">
          <ac:chgData name="O'Mara, W. Paul (CTD) (FBI)" userId="b1267bf5-6bf1-4566-a320-e0c29a786b0d" providerId="ADAL" clId="{8139B7C3-2933-4C00-A779-44A85E4AD40C}" dt="2023-12-12T14:56:06.900" v="12" actId="700"/>
          <ac:spMkLst>
            <pc:docMk/>
            <pc:sldMk cId="1798876044" sldId="370"/>
            <ac:spMk id="2" creationId="{F214D946-AE3B-5A9C-2325-BE387E8DFB32}"/>
          </ac:spMkLst>
        </pc:spChg>
        <pc:spChg chg="add mod ord">
          <ac:chgData name="O'Mara, W. Paul (CTD) (FBI)" userId="b1267bf5-6bf1-4566-a320-e0c29a786b0d" providerId="ADAL" clId="{8139B7C3-2933-4C00-A779-44A85E4AD40C}" dt="2023-12-12T14:56:06.900" v="12" actId="700"/>
          <ac:spMkLst>
            <pc:docMk/>
            <pc:sldMk cId="1798876044" sldId="370"/>
            <ac:spMk id="3" creationId="{4B7B9D96-2DA2-11CF-ECC6-8791F8653115}"/>
          </ac:spMkLst>
        </pc:spChg>
        <pc:spChg chg="add mod ord">
          <ac:chgData name="O'Mara, W. Paul (CTD) (FBI)" userId="b1267bf5-6bf1-4566-a320-e0c29a786b0d" providerId="ADAL" clId="{8139B7C3-2933-4C00-A779-44A85E4AD40C}" dt="2023-12-12T14:56:06.900" v="12" actId="700"/>
          <ac:spMkLst>
            <pc:docMk/>
            <pc:sldMk cId="1798876044" sldId="370"/>
            <ac:spMk id="5" creationId="{A94F0B92-31BB-2E09-4B5C-C9BE0974E832}"/>
          </ac:spMkLst>
        </pc:spChg>
        <pc:spChg chg="add mod ord">
          <ac:chgData name="O'Mara, W. Paul (CTD) (FBI)" userId="b1267bf5-6bf1-4566-a320-e0c29a786b0d" providerId="ADAL" clId="{8139B7C3-2933-4C00-A779-44A85E4AD40C}" dt="2023-12-12T14:56:06.900" v="12" actId="700"/>
          <ac:spMkLst>
            <pc:docMk/>
            <pc:sldMk cId="1798876044" sldId="370"/>
            <ac:spMk id="7" creationId="{468D2049-6C02-C4F3-29C5-9B5C3B0C16C6}"/>
          </ac:spMkLst>
        </pc:spChg>
      </pc:sldChg>
      <pc:sldChg chg="modSp mod">
        <pc:chgData name="O'Mara, W. Paul (CTD) (FBI)" userId="b1267bf5-6bf1-4566-a320-e0c29a786b0d" providerId="ADAL" clId="{8139B7C3-2933-4C00-A779-44A85E4AD40C}" dt="2023-12-12T13:43:19.419" v="4" actId="27636"/>
        <pc:sldMkLst>
          <pc:docMk/>
          <pc:sldMk cId="2123210690" sldId="371"/>
        </pc:sldMkLst>
        <pc:spChg chg="mod">
          <ac:chgData name="O'Mara, W. Paul (CTD) (FBI)" userId="b1267bf5-6bf1-4566-a320-e0c29a786b0d" providerId="ADAL" clId="{8139B7C3-2933-4C00-A779-44A85E4AD40C}" dt="2023-12-12T13:43:19.419" v="4" actId="27636"/>
          <ac:spMkLst>
            <pc:docMk/>
            <pc:sldMk cId="2123210690" sldId="371"/>
            <ac:spMk id="2" creationId="{D0333D85-9C2D-3980-A753-3181FDE7A1B4}"/>
          </ac:spMkLst>
        </pc:spChg>
      </pc:sldChg>
      <pc:sldChg chg="addSp modSp new mod ord">
        <pc:chgData name="O'Mara, W. Paul (CTD) (FBI)" userId="b1267bf5-6bf1-4566-a320-e0c29a786b0d" providerId="ADAL" clId="{8139B7C3-2933-4C00-A779-44A85E4AD40C}" dt="2023-12-12T15:01:41.068" v="54" actId="14100"/>
        <pc:sldMkLst>
          <pc:docMk/>
          <pc:sldMk cId="1323899055" sldId="372"/>
        </pc:sldMkLst>
        <pc:spChg chg="mod">
          <ac:chgData name="O'Mara, W. Paul (CTD) (FBI)" userId="b1267bf5-6bf1-4566-a320-e0c29a786b0d" providerId="ADAL" clId="{8139B7C3-2933-4C00-A779-44A85E4AD40C}" dt="2023-12-12T14:59:54.148" v="28" actId="113"/>
          <ac:spMkLst>
            <pc:docMk/>
            <pc:sldMk cId="1323899055" sldId="372"/>
            <ac:spMk id="3" creationId="{4F7E6E71-DE15-EF3D-7101-6BA1CBDFB1C3}"/>
          </ac:spMkLst>
        </pc:spChg>
        <pc:spChg chg="mod">
          <ac:chgData name="O'Mara, W. Paul (CTD) (FBI)" userId="b1267bf5-6bf1-4566-a320-e0c29a786b0d" providerId="ADAL" clId="{8139B7C3-2933-4C00-A779-44A85E4AD40C}" dt="2023-12-12T15:00:31.450" v="32" actId="5793"/>
          <ac:spMkLst>
            <pc:docMk/>
            <pc:sldMk cId="1323899055" sldId="372"/>
            <ac:spMk id="5" creationId="{927E9CF2-DD2B-07B3-724D-4BF5BACB9204}"/>
          </ac:spMkLst>
        </pc:spChg>
        <pc:spChg chg="add mod">
          <ac:chgData name="O'Mara, W. Paul (CTD) (FBI)" userId="b1267bf5-6bf1-4566-a320-e0c29a786b0d" providerId="ADAL" clId="{8139B7C3-2933-4C00-A779-44A85E4AD40C}" dt="2023-12-12T15:01:41.068" v="54" actId="14100"/>
          <ac:spMkLst>
            <pc:docMk/>
            <pc:sldMk cId="1323899055" sldId="372"/>
            <ac:spMk id="7" creationId="{B987A18E-06A1-5960-8A92-08C9EE45B9A4}"/>
          </ac:spMkLst>
        </pc:spChg>
      </pc:sldChg>
      <pc:sldChg chg="new del">
        <pc:chgData name="O'Mara, W. Paul (CTD) (FBI)" userId="b1267bf5-6bf1-4566-a320-e0c29a786b0d" providerId="ADAL" clId="{8139B7C3-2933-4C00-A779-44A85E4AD40C}" dt="2023-12-12T14:55:57.596" v="11" actId="47"/>
        <pc:sldMkLst>
          <pc:docMk/>
          <pc:sldMk cId="4293993084" sldId="3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8591024" y="249982"/>
            <a:ext cx="1429535" cy="399441"/>
          </a:xfrm>
          <a:prstGeom prst="rect">
            <a:avLst/>
          </a:prstGeom>
        </p:spPr>
        <p:txBody>
          <a:bodyPr vert="horz" lIns="100590" tIns="50295" rIns="100590" bIns="50295" rtlCol="0" anchor="ctr"/>
          <a:lstStyle>
            <a:lvl1pPr algn="r">
              <a:defRPr sz="1400"/>
            </a:lvl1pPr>
          </a:lstStyle>
          <a:p>
            <a:fld id="{946D645D-8C0E-4D3C-8676-A644BCA0584F}"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2" name="Header Placeholder 1">
            <a:extLst>
              <a:ext uri="{FF2B5EF4-FFF2-40B4-BE49-F238E27FC236}">
                <a16:creationId xmlns:a16="http://schemas.microsoft.com/office/drawing/2014/main" id="{CDFAECD0-3B39-7047-BDA2-F69E3F4E8136}"/>
              </a:ext>
            </a:extLst>
          </p:cNvPr>
          <p:cNvSpPr>
            <a:spLocks noGrp="1"/>
          </p:cNvSpPr>
          <p:nvPr>
            <p:ph type="hdr" sz="quarter"/>
          </p:nvPr>
        </p:nvSpPr>
        <p:spPr>
          <a:xfrm>
            <a:off x="758031" y="249985"/>
            <a:ext cx="4599075" cy="401013"/>
          </a:xfrm>
          <a:prstGeom prst="rect">
            <a:avLst/>
          </a:prstGeom>
        </p:spPr>
        <p:txBody>
          <a:bodyPr vert="horz" lIns="100590" tIns="50295" rIns="100590" bIns="50295" rtlCol="0"/>
          <a:lstStyle>
            <a:lvl1pPr algn="l">
              <a:defRPr sz="1400"/>
            </a:lvl1p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5355" y="248150"/>
            <a:ext cx="3116351" cy="399970"/>
          </a:xfrm>
          <a:prstGeom prst="rect">
            <a:avLst/>
          </a:prstGeom>
        </p:spPr>
        <p:txBody>
          <a:bodyPr vert="horz" lIns="106332" tIns="53167" rIns="106332" bIns="53167" rtlCol="0" anchor="ctr"/>
          <a:lstStyle>
            <a:lvl1pPr algn="l">
              <a:defRPr sz="14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811573" y="228550"/>
            <a:ext cx="4295511" cy="399970"/>
          </a:xfrm>
          <a:prstGeom prst="rect">
            <a:avLst/>
          </a:prstGeom>
        </p:spPr>
        <p:txBody>
          <a:bodyPr vert="horz" lIns="106332" tIns="53167" rIns="106332" bIns="53167" rtlCol="0" anchor="ctr"/>
          <a:lstStyle>
            <a:lvl1pPr algn="r">
              <a:defRPr sz="1400" b="1">
                <a:latin typeface="Arial" panose="020B0604020202020204" pitchFamily="34" charset="0"/>
                <a:cs typeface="Arial" panose="020B0604020202020204" pitchFamily="34" charset="0"/>
              </a:defRPr>
            </a:lvl1pPr>
          </a:lstStyle>
          <a:p>
            <a:fld id="{4D607DF2-17BE-4C2C-AFE5-F620D71543FC}" type="slidenum">
              <a:rPr lang="en-US" smtClean="0"/>
              <a:pPr/>
              <a:t>‹#›</a:t>
            </a:fld>
            <a:endParaRPr lang="en-US" dirty="0"/>
          </a:p>
        </p:txBody>
      </p:sp>
      <p:sp>
        <p:nvSpPr>
          <p:cNvPr id="8" name="Slide Image Placeholder 7">
            <a:extLst>
              <a:ext uri="{FF2B5EF4-FFF2-40B4-BE49-F238E27FC236}">
                <a16:creationId xmlns:a16="http://schemas.microsoft.com/office/drawing/2014/main" id="{C44F46AC-8F6F-3742-B0C6-9570EC0E4EFB}"/>
              </a:ext>
            </a:extLst>
          </p:cNvPr>
          <p:cNvSpPr>
            <a:spLocks noGrp="1" noRot="1" noChangeAspect="1"/>
          </p:cNvSpPr>
          <p:nvPr>
            <p:ph type="sldImg" idx="2"/>
          </p:nvPr>
        </p:nvSpPr>
        <p:spPr>
          <a:xfrm>
            <a:off x="2905125" y="998538"/>
            <a:ext cx="4802188" cy="2701925"/>
          </a:xfrm>
          <a:prstGeom prst="rect">
            <a:avLst/>
          </a:prstGeom>
          <a:noFill/>
          <a:ln w="12700">
            <a:solidFill>
              <a:prstClr val="black"/>
            </a:solidFill>
          </a:ln>
        </p:spPr>
        <p:txBody>
          <a:bodyPr vert="horz" lIns="100590" tIns="50295" rIns="100590" bIns="50295" rtlCol="0" anchor="ctr"/>
          <a:lstStyle/>
          <a:p>
            <a:endParaRPr lang="en-US" dirty="0"/>
          </a:p>
        </p:txBody>
      </p:sp>
      <p:sp>
        <p:nvSpPr>
          <p:cNvPr id="10" name="Notes Placeholder 9">
            <a:extLst>
              <a:ext uri="{FF2B5EF4-FFF2-40B4-BE49-F238E27FC236}">
                <a16:creationId xmlns:a16="http://schemas.microsoft.com/office/drawing/2014/main" id="{4D8C27FA-EE6C-EA47-814A-7060CB4482A7}"/>
              </a:ext>
            </a:extLst>
          </p:cNvPr>
          <p:cNvSpPr>
            <a:spLocks noGrp="1"/>
          </p:cNvSpPr>
          <p:nvPr>
            <p:ph type="body" sz="quarter" idx="3"/>
          </p:nvPr>
        </p:nvSpPr>
        <p:spPr>
          <a:xfrm>
            <a:off x="1061598" y="3850417"/>
            <a:ext cx="8489249" cy="3149074"/>
          </a:xfrm>
          <a:prstGeom prst="rect">
            <a:avLst/>
          </a:prstGeom>
        </p:spPr>
        <p:txBody>
          <a:bodyPr vert="horz" lIns="100590" tIns="50295" rIns="100590" bIns="502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1245" y="3799724"/>
            <a:ext cx="8489950" cy="3599735"/>
          </a:xfrm>
          <a:prstGeom prst="rect">
            <a:avLst/>
          </a:prstGeom>
        </p:spPr>
        <p:txBody>
          <a:bodyPr/>
          <a:lstStyle/>
          <a:p>
            <a:r>
              <a:rPr lang="en-US" dirty="0"/>
              <a:t>Main Presentation Title Slide  </a:t>
            </a:r>
          </a:p>
          <a:p>
            <a:r>
              <a:rPr lang="en-US" dirty="0"/>
              <a:t>Showcasing a logo/art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32513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8425" y="598488"/>
            <a:ext cx="5335588" cy="3001962"/>
          </a:xfrm>
          <a:prstGeom prst="rect">
            <a:avLst/>
          </a:prstGeom>
        </p:spPr>
      </p:sp>
      <p:sp>
        <p:nvSpPr>
          <p:cNvPr id="3" name="Notes Placeholder 2"/>
          <p:cNvSpPr>
            <a:spLocks noGrp="1"/>
          </p:cNvSpPr>
          <p:nvPr>
            <p:ph type="body" idx="1"/>
          </p:nvPr>
        </p:nvSpPr>
        <p:spPr>
          <a:xfrm>
            <a:off x="1061245" y="3799724"/>
            <a:ext cx="8489950" cy="3599735"/>
          </a:xfrm>
          <a:prstGeom prst="rect">
            <a:avLst/>
          </a:prstGeom>
        </p:spPr>
        <p:txBody>
          <a:bodyPr/>
          <a:lstStyle/>
          <a:p>
            <a:r>
              <a:rPr lang="en-US" dirty="0"/>
              <a:t>General Disclaimer Slide.  </a:t>
            </a:r>
          </a:p>
          <a:p>
            <a:r>
              <a:rPr lang="en-US" dirty="0"/>
              <a:t>Note: Please ensure to check the copyright and usage of any image that is used for your slides.  </a:t>
            </a:r>
          </a:p>
        </p:txBody>
      </p:sp>
      <p:sp>
        <p:nvSpPr>
          <p:cNvPr id="4" name="Slide Number Placeholder 3"/>
          <p:cNvSpPr>
            <a:spLocks noGrp="1"/>
          </p:cNvSpPr>
          <p:nvPr>
            <p:ph type="sldNum" sz="quarter" idx="5"/>
          </p:nvPr>
        </p:nvSpPr>
        <p:spPr/>
        <p:txBody>
          <a:bodyPr/>
          <a:lstStyle/>
          <a:p>
            <a:fld id="{4D607DF2-17BE-4C2C-AFE5-F620D71543FC}" type="slidenum">
              <a:rPr lang="en-US" smtClean="0"/>
              <a:t>2</a:t>
            </a:fld>
            <a:endParaRPr lang="en-US" dirty="0"/>
          </a:p>
        </p:txBody>
      </p:sp>
      <p:sp>
        <p:nvSpPr>
          <p:cNvPr id="5" name="Header Placeholder 4">
            <a:extLst>
              <a:ext uri="{FF2B5EF4-FFF2-40B4-BE49-F238E27FC236}">
                <a16:creationId xmlns:a16="http://schemas.microsoft.com/office/drawing/2014/main" id="{8E8CEC49-8D1B-BA4E-BCC8-8055F3BB6B3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4300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8425" y="598488"/>
            <a:ext cx="5335588" cy="3001962"/>
          </a:xfrm>
          <a:prstGeom prst="rect">
            <a:avLst/>
          </a:prstGeom>
        </p:spPr>
      </p:sp>
      <p:sp>
        <p:nvSpPr>
          <p:cNvPr id="3" name="Notes Placeholder 2"/>
          <p:cNvSpPr>
            <a:spLocks noGrp="1"/>
          </p:cNvSpPr>
          <p:nvPr>
            <p:ph type="body" idx="1"/>
          </p:nvPr>
        </p:nvSpPr>
        <p:spPr>
          <a:xfrm>
            <a:off x="1061245" y="3799724"/>
            <a:ext cx="8489950" cy="3599735"/>
          </a:xfrm>
          <a:prstGeom prst="rect">
            <a:avLst/>
          </a:prstGeom>
        </p:spPr>
        <p:txBody>
          <a:bodyPr/>
          <a:lstStyle/>
          <a:p>
            <a:r>
              <a:rPr lang="en-US" dirty="0"/>
              <a:t>Model Club Disclaimer Slide.  </a:t>
            </a:r>
          </a:p>
          <a:p>
            <a:r>
              <a:rPr lang="en-US" dirty="0"/>
              <a:t>Note: Please ensure to check the copyright and usage of any image that is used for your slides.  </a:t>
            </a:r>
          </a:p>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3</a:t>
            </a:fld>
            <a:endParaRPr lang="en-US" dirty="0"/>
          </a:p>
        </p:txBody>
      </p:sp>
      <p:sp>
        <p:nvSpPr>
          <p:cNvPr id="5" name="Header Placeholder 4">
            <a:extLst>
              <a:ext uri="{FF2B5EF4-FFF2-40B4-BE49-F238E27FC236}">
                <a16:creationId xmlns:a16="http://schemas.microsoft.com/office/drawing/2014/main" id="{8E8CEC49-8D1B-BA4E-BCC8-8055F3BB6B3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63048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4D607DF2-17BE-4C2C-AFE5-F620D71543FC}" type="slidenum">
              <a:rPr lang="en-US" smtClean="0"/>
              <a:pPr/>
              <a:t>14</a:t>
            </a:fld>
            <a:endParaRPr lang="en-US" dirty="0"/>
          </a:p>
        </p:txBody>
      </p:sp>
    </p:spTree>
    <p:extLst>
      <p:ext uri="{BB962C8B-B14F-4D97-AF65-F5344CB8AC3E}">
        <p14:creationId xmlns:p14="http://schemas.microsoft.com/office/powerpoint/2010/main" val="21365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3" name="Content Placeholder 2"/>
          <p:cNvSpPr>
            <a:spLocks noGrp="1"/>
          </p:cNvSpPr>
          <p:nvPr>
            <p:ph idx="1" hasCustomPrompt="1"/>
          </p:nvPr>
        </p:nvSpPr>
        <p:spPr/>
        <p:txBody>
          <a:bodyPr>
            <a:normAutofit/>
          </a:bodyPr>
          <a:lstStyle>
            <a:lvl1pPr marL="457200" marR="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sz="3200">
                <a:solidFill>
                  <a:srgbClr val="212121"/>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marL="457200" marR="0" lvl="0" indent="-457200" algn="l" defTabSz="914400" rtl="0" eaLnBrk="1" fontAlgn="auto" latinLnBrk="0" hangingPunct="1">
              <a:lnSpc>
                <a:spcPct val="100000"/>
              </a:lnSpc>
              <a:spcBef>
                <a:spcPct val="20000"/>
              </a:spcBef>
              <a:spcAft>
                <a:spcPts val="0"/>
              </a:spcAft>
              <a:buClrTx/>
              <a:buSzPct val="85000"/>
              <a:buFont typeface="Arial" panose="020B0604020202020204" pitchFamily="34" charset="0"/>
              <a:buChar char="•"/>
              <a:tabLst/>
              <a:defRPr/>
            </a:pPr>
            <a:r>
              <a:rPr lang="en-US" dirty="0"/>
              <a:t>Click to edit master text styles</a:t>
            </a:r>
          </a:p>
          <a:p>
            <a:pPr lvl="0"/>
            <a:endParaRPr lang="en-US" dirty="0"/>
          </a:p>
          <a:p>
            <a:pPr lvl="0"/>
            <a:endParaRPr lang="en-US" dirty="0"/>
          </a:p>
          <a:p>
            <a:pPr lvl="0"/>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193508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py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D7BC-B0EC-174E-AB36-09C2D4373083}"/>
              </a:ext>
            </a:extLst>
          </p:cNvPr>
          <p:cNvSpPr>
            <a:spLocks noGrp="1"/>
          </p:cNvSpPr>
          <p:nvPr>
            <p:ph type="title" hasCustomPrompt="1"/>
          </p:nvPr>
        </p:nvSpPr>
        <p:spPr/>
        <p:txBody>
          <a:bodyPr/>
          <a:lstStyle>
            <a:lvl1pPr>
              <a:defRPr>
                <a:solidFill>
                  <a:schemeClr val="tx2"/>
                </a:solidFill>
              </a:defRPr>
            </a:lvl1pPr>
          </a:lstStyle>
          <a:p>
            <a:r>
              <a:rPr lang="en-US" dirty="0"/>
              <a:t>Click to edit master </a:t>
            </a:r>
            <a:br>
              <a:rPr lang="en-US" dirty="0"/>
            </a:br>
            <a:r>
              <a:rPr lang="en-US" dirty="0"/>
              <a:t>title style</a:t>
            </a:r>
          </a:p>
        </p:txBody>
      </p:sp>
      <p:sp>
        <p:nvSpPr>
          <p:cNvPr id="3" name="Slide Number Placeholder 2">
            <a:extLst>
              <a:ext uri="{FF2B5EF4-FFF2-40B4-BE49-F238E27FC236}">
                <a16:creationId xmlns:a16="http://schemas.microsoft.com/office/drawing/2014/main" id="{45E58013-15DC-BC42-B102-74594DECE57A}"/>
              </a:ext>
            </a:extLst>
          </p:cNvPr>
          <p:cNvSpPr>
            <a:spLocks noGrp="1"/>
          </p:cNvSpPr>
          <p:nvPr>
            <p:ph type="sldNum" sz="quarter" idx="10"/>
          </p:nvPr>
        </p:nvSpPr>
        <p:spPr/>
        <p:txBody>
          <a:bodyPr/>
          <a:lstStyle>
            <a:lvl1pPr>
              <a:defRPr sz="1800" b="1"/>
            </a:lvl1pPr>
          </a:lstStyle>
          <a:p>
            <a:r>
              <a:rPr lang="en-US" dirty="0"/>
              <a:t> </a:t>
            </a:r>
            <a:fld id="{B7C7DEAE-B1FF-4F0D-9790-23B38FF51CAA}" type="slidenum">
              <a:rPr lang="en-US" smtClean="0"/>
              <a:pPr/>
              <a:t>‹#›</a:t>
            </a:fld>
            <a:endParaRPr lang="en-US" dirty="0"/>
          </a:p>
        </p:txBody>
      </p:sp>
      <p:sp>
        <p:nvSpPr>
          <p:cNvPr id="7" name="Picture Placeholder 6">
            <a:extLst>
              <a:ext uri="{FF2B5EF4-FFF2-40B4-BE49-F238E27FC236}">
                <a16:creationId xmlns:a16="http://schemas.microsoft.com/office/drawing/2014/main" id="{5F6B4C6F-CF21-A44E-A31A-3131E974CD06}"/>
              </a:ext>
            </a:extLst>
          </p:cNvPr>
          <p:cNvSpPr>
            <a:spLocks noGrp="1"/>
          </p:cNvSpPr>
          <p:nvPr>
            <p:ph type="pic" sz="quarter" idx="11"/>
          </p:nvPr>
        </p:nvSpPr>
        <p:spPr>
          <a:xfrm>
            <a:off x="7270750" y="2057400"/>
            <a:ext cx="4311650" cy="4419600"/>
          </a:xfrm>
        </p:spPr>
        <p:txBody>
          <a:bodyPr/>
          <a:lstStyle>
            <a:lvl1pPr>
              <a:defRPr>
                <a:solidFill>
                  <a:schemeClr val="bg1">
                    <a:lumMod val="10000"/>
                  </a:schemeClr>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AC9BEDB9-EBFF-E949-8BFF-94FAC3ABA1CB}"/>
              </a:ext>
            </a:extLst>
          </p:cNvPr>
          <p:cNvSpPr>
            <a:spLocks noGrp="1"/>
          </p:cNvSpPr>
          <p:nvPr>
            <p:ph idx="1" hasCustomPrompt="1"/>
          </p:nvPr>
        </p:nvSpPr>
        <p:spPr>
          <a:xfrm>
            <a:off x="617620" y="2057400"/>
            <a:ext cx="6392779" cy="4419600"/>
          </a:xfrm>
        </p:spPr>
        <p:txBody>
          <a:bodyPr>
            <a:normAutofit/>
          </a:bodyPr>
          <a:lstStyle>
            <a:lvl1pPr marL="0" indent="0" algn="l">
              <a:buClrTx/>
              <a:buNone/>
              <a:defRPr sz="3200">
                <a:solidFill>
                  <a:schemeClr val="accent3">
                    <a:lumMod val="50000"/>
                  </a:schemeClr>
                </a:solidFill>
              </a:defRPr>
            </a:lvl1pPr>
            <a:lvl2pPr>
              <a:buClrTx/>
              <a:defRPr sz="2400"/>
            </a:lvl2pPr>
            <a:lvl3pPr>
              <a:buClrTx/>
              <a:defRPr sz="2000"/>
            </a:lvl3pPr>
            <a:lvl4pPr>
              <a:buClrTx/>
              <a:defRPr sz="1800"/>
            </a:lvl4pPr>
            <a:lvl5pPr>
              <a:buClrTx/>
              <a:defRPr sz="1600"/>
            </a:lvl5pPr>
          </a:lstStyle>
          <a:p>
            <a:pPr lvl="0"/>
            <a:r>
              <a:rPr lang="en-US" dirty="0"/>
              <a:t>Click to edit master text styles</a:t>
            </a:r>
          </a:p>
        </p:txBody>
      </p:sp>
    </p:spTree>
    <p:extLst>
      <p:ext uri="{BB962C8B-B14F-4D97-AF65-F5344CB8AC3E}">
        <p14:creationId xmlns:p14="http://schemas.microsoft.com/office/powerpoint/2010/main" val="33356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4" name="Content Placeholder 3"/>
          <p:cNvSpPr>
            <a:spLocks noGrp="1"/>
          </p:cNvSpPr>
          <p:nvPr>
            <p:ph sz="half" idx="2" hasCustomPrompt="1"/>
          </p:nvPr>
        </p:nvSpPr>
        <p:spPr>
          <a:xfrm>
            <a:off x="609600" y="1981200"/>
            <a:ext cx="5242560" cy="445293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1981200"/>
            <a:ext cx="5242560" cy="4495800"/>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78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a:t>
            </a:r>
            <a:br>
              <a:rPr lang="en-US" dirty="0"/>
            </a:br>
            <a:r>
              <a:rPr lang="en-US" dirty="0"/>
              <a:t> title style</a:t>
            </a:r>
          </a:p>
        </p:txBody>
      </p:sp>
      <p:sp>
        <p:nvSpPr>
          <p:cNvPr id="3" name="Text Placeholder 2"/>
          <p:cNvSpPr>
            <a:spLocks noGrp="1"/>
          </p:cNvSpPr>
          <p:nvPr>
            <p:ph type="body" idx="1" hasCustomPrompt="1"/>
          </p:nvPr>
        </p:nvSpPr>
        <p:spPr>
          <a:xfrm>
            <a:off x="609600" y="17986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438400"/>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9840" y="1874838"/>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400" b="1" kern="1200"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cxnSp>
        <p:nvCxnSpPr>
          <p:cNvPr id="11" name="Straight Connector 10"/>
          <p:cNvCxnSpPr/>
          <p:nvPr/>
        </p:nvCxnSpPr>
        <p:spPr>
          <a:xfrm rot="5400000">
            <a:off x="3741949" y="4045691"/>
            <a:ext cx="4709160" cy="10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AAA5E881-B333-834D-974B-14E818844478}"/>
              </a:ext>
            </a:extLst>
          </p:cNvPr>
          <p:cNvSpPr>
            <a:spLocks noGrp="1"/>
          </p:cNvSpPr>
          <p:nvPr>
            <p:ph sz="half" idx="13" hasCustomPrompt="1"/>
          </p:nvPr>
        </p:nvSpPr>
        <p:spPr>
          <a:xfrm>
            <a:off x="6339840" y="2481262"/>
            <a:ext cx="5242560" cy="3951288"/>
          </a:xfrm>
        </p:spPr>
        <p:txBody>
          <a:bodyPr/>
          <a:lstStyle>
            <a:lvl1pPr>
              <a:defRPr sz="3200">
                <a:solidFill>
                  <a:srgbClr val="212121"/>
                </a:solidFill>
              </a:defRPr>
            </a:lvl1pPr>
            <a:lvl2pPr>
              <a:defRPr sz="3000">
                <a:solidFill>
                  <a:srgbClr val="212121"/>
                </a:solidFill>
              </a:defRPr>
            </a:lvl2pPr>
            <a:lvl3pPr>
              <a:defRPr sz="2800">
                <a:solidFill>
                  <a:srgbClr val="212121"/>
                </a:solidFill>
              </a:defRPr>
            </a:lvl3pPr>
            <a:lvl4pPr>
              <a:defRPr sz="2600">
                <a:solidFill>
                  <a:srgbClr val="212121"/>
                </a:solidFill>
              </a:defRPr>
            </a:lvl4pPr>
            <a:lvl5pPr>
              <a:defRPr sz="2400">
                <a:solidFill>
                  <a:srgbClr val="21212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853502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84F763DB-381D-5F42-8F96-F56C7D4A6B2F}"/>
              </a:ext>
            </a:extLst>
          </p:cNvPr>
          <p:cNvSpPr>
            <a:spLocks noGrp="1"/>
          </p:cNvSpPr>
          <p:nvPr>
            <p:ph type="title" hasCustomPrompt="1"/>
          </p:nvPr>
        </p:nvSpPr>
        <p:spPr>
          <a:xfrm>
            <a:off x="736599" y="865561"/>
            <a:ext cx="10845800" cy="1720573"/>
          </a:xfrm>
        </p:spPr>
        <p:txBody>
          <a:bodyPr anchor="t">
            <a:noAutofit/>
          </a:bodyPr>
          <a:lstStyle>
            <a:lvl1pPr algn="l">
              <a:defRPr sz="5000">
                <a:solidFill>
                  <a:schemeClr val="tx2"/>
                </a:solidFill>
              </a:defRPr>
            </a:lvl1pPr>
          </a:lstStyle>
          <a:p>
            <a:r>
              <a:rPr lang="en-US" dirty="0"/>
              <a:t>Click to edit master title style</a:t>
            </a:r>
            <a:br>
              <a:rPr lang="en-US" dirty="0"/>
            </a:br>
            <a:r>
              <a:rPr lang="en-US" dirty="0"/>
              <a:t>Line 2</a:t>
            </a:r>
          </a:p>
        </p:txBody>
      </p:sp>
      <p:sp>
        <p:nvSpPr>
          <p:cNvPr id="6" name="Subtitle 2">
            <a:extLst>
              <a:ext uri="{FF2B5EF4-FFF2-40B4-BE49-F238E27FC236}">
                <a16:creationId xmlns:a16="http://schemas.microsoft.com/office/drawing/2014/main" id="{7579FC1D-CA26-5148-8EC6-3AB24E19DCAE}"/>
              </a:ext>
            </a:extLst>
          </p:cNvPr>
          <p:cNvSpPr>
            <a:spLocks noGrp="1"/>
          </p:cNvSpPr>
          <p:nvPr>
            <p:ph type="subTitle" idx="1"/>
          </p:nvPr>
        </p:nvSpPr>
        <p:spPr>
          <a:xfrm>
            <a:off x="736599" y="2637549"/>
            <a:ext cx="6984999" cy="1063623"/>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Picture Placeholder 4">
            <a:extLst>
              <a:ext uri="{FF2B5EF4-FFF2-40B4-BE49-F238E27FC236}">
                <a16:creationId xmlns:a16="http://schemas.microsoft.com/office/drawing/2014/main" id="{44E97CE0-79EA-814D-919F-EF3A12B9CC82}"/>
              </a:ext>
            </a:extLst>
          </p:cNvPr>
          <p:cNvSpPr>
            <a:spLocks noGrp="1"/>
          </p:cNvSpPr>
          <p:nvPr>
            <p:ph type="pic" sz="quarter" idx="15"/>
          </p:nvPr>
        </p:nvSpPr>
        <p:spPr>
          <a:xfrm>
            <a:off x="8077200" y="2637549"/>
            <a:ext cx="3505200" cy="3733800"/>
          </a:xfrm>
        </p:spPr>
        <p:txBody>
          <a:bodyPr/>
          <a:lstStyle/>
          <a:p>
            <a:r>
              <a:rPr lang="en-US" dirty="0"/>
              <a:t>Click icon to add picture</a:t>
            </a:r>
          </a:p>
        </p:txBody>
      </p:sp>
      <p:sp>
        <p:nvSpPr>
          <p:cNvPr id="11" name="Text Placeholder 9">
            <a:extLst>
              <a:ext uri="{FF2B5EF4-FFF2-40B4-BE49-F238E27FC236}">
                <a16:creationId xmlns:a16="http://schemas.microsoft.com/office/drawing/2014/main" id="{69FEEBB7-13DD-3B47-A51C-A6E3161036CD}"/>
              </a:ext>
            </a:extLst>
          </p:cNvPr>
          <p:cNvSpPr>
            <a:spLocks noGrp="1"/>
          </p:cNvSpPr>
          <p:nvPr>
            <p:ph type="body" sz="quarter" idx="25" hasCustomPrompt="1"/>
          </p:nvPr>
        </p:nvSpPr>
        <p:spPr>
          <a:xfrm>
            <a:off x="736599" y="4612873"/>
            <a:ext cx="6984999" cy="759780"/>
          </a:xfrm>
        </p:spPr>
        <p:txBody>
          <a:bodyPr>
            <a:noAutofit/>
          </a:bodyPr>
          <a:lstStyle>
            <a:lvl1pPr marL="0" indent="0" algn="l">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AB12461C-52F7-5E4C-8083-15B5F06FA056}"/>
              </a:ext>
            </a:extLst>
          </p:cNvPr>
          <p:cNvSpPr>
            <a:spLocks noGrp="1"/>
          </p:cNvSpPr>
          <p:nvPr>
            <p:ph type="body" sz="quarter" idx="26" hasCustomPrompt="1"/>
          </p:nvPr>
        </p:nvSpPr>
        <p:spPr>
          <a:xfrm>
            <a:off x="736600" y="5372653"/>
            <a:ext cx="6985000" cy="1180547"/>
          </a:xfrm>
        </p:spPr>
        <p:txBody>
          <a:bodyPr anchor="t">
            <a:noAutofit/>
          </a:bodyPr>
          <a:lstStyle>
            <a:lvl1pPr marL="0" indent="0" algn="l">
              <a:buNone/>
              <a:defRPr sz="2000">
                <a:solidFill>
                  <a:schemeClr val="accent3"/>
                </a:solidFill>
              </a:defRPr>
            </a:lvl1pPr>
          </a:lstStyle>
          <a:p>
            <a:pPr lvl="0"/>
            <a:r>
              <a:rPr lang="en-US" dirty="0"/>
              <a:t>Click to edit master text</a:t>
            </a:r>
          </a:p>
        </p:txBody>
      </p:sp>
    </p:spTree>
    <p:extLst>
      <p:ext uri="{BB962C8B-B14F-4D97-AF65-F5344CB8AC3E}">
        <p14:creationId xmlns:p14="http://schemas.microsoft.com/office/powerpoint/2010/main" val="294466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F0C937-81D2-F342-87C8-686DC832F2F1}"/>
              </a:ext>
            </a:extLst>
          </p:cNvPr>
          <p:cNvSpPr>
            <a:spLocks noGrp="1"/>
          </p:cNvSpPr>
          <p:nvPr>
            <p:ph type="pic" sz="quarter" idx="10" hasCustomPrompt="1"/>
          </p:nvPr>
        </p:nvSpPr>
        <p:spPr>
          <a:xfrm>
            <a:off x="1333500" y="2362200"/>
            <a:ext cx="9525000" cy="2057400"/>
          </a:xfrm>
        </p:spPr>
        <p:txBody>
          <a:bodyPr/>
          <a:lstStyle>
            <a:lvl1pPr marL="0" marR="0" indent="0" algn="ctr" defTabSz="914400" rtl="0" eaLnBrk="1" fontAlgn="auto" latinLnBrk="0" hangingPunct="1">
              <a:lnSpc>
                <a:spcPct val="100000"/>
              </a:lnSpc>
              <a:spcBef>
                <a:spcPct val="20000"/>
              </a:spcBef>
              <a:spcAft>
                <a:spcPts val="0"/>
              </a:spcAft>
              <a:buClrTx/>
              <a:buSzPct val="85000"/>
              <a:buFont typeface="Arial" pitchFamily="34" charset="0"/>
              <a:buNone/>
              <a:tabLst/>
              <a:defRPr sz="4000"/>
            </a:lvl1pPr>
          </a:lstStyle>
          <a:p>
            <a:pPr marL="0" marR="0" lvl="0" indent="0" algn="l" defTabSz="914400" rtl="0" eaLnBrk="1" fontAlgn="auto" latinLnBrk="0" hangingPunct="1">
              <a:lnSpc>
                <a:spcPct val="100000"/>
              </a:lnSpc>
              <a:spcBef>
                <a:spcPct val="20000"/>
              </a:spcBef>
              <a:spcAft>
                <a:spcPts val="0"/>
              </a:spcAft>
              <a:buClrTx/>
              <a:buSzPct val="85000"/>
              <a:buFont typeface="Arial" pitchFamily="34" charset="0"/>
              <a:buNone/>
              <a:tabLst/>
              <a:defRPr/>
            </a:pPr>
            <a:r>
              <a:rPr lang="en-US" sz="3200" dirty="0">
                <a:solidFill>
                  <a:srgbClr val="FF0000"/>
                </a:solidFill>
                <a:latin typeface="Arial" panose="020B0604020202020204" pitchFamily="34" charset="0"/>
                <a:cs typeface="Arial" panose="020B0604020202020204" pitchFamily="34" charset="0"/>
              </a:rPr>
              <a:t>Add your chapter logo to this page</a:t>
            </a:r>
          </a:p>
          <a:p>
            <a:endParaRPr lang="en-US" dirty="0"/>
          </a:p>
        </p:txBody>
      </p:sp>
    </p:spTree>
    <p:extLst>
      <p:ext uri="{BB962C8B-B14F-4D97-AF65-F5344CB8AC3E}">
        <p14:creationId xmlns:p14="http://schemas.microsoft.com/office/powerpoint/2010/main" val="38395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4575392" y="457200"/>
            <a:ext cx="3041217" cy="769441"/>
          </a:xfrm>
          <a:prstGeom prst="rect">
            <a:avLst/>
          </a:prstGeom>
        </p:spPr>
        <p:txBody>
          <a:bodyPr wrap="none" anchor="b">
            <a:spAutoFit/>
          </a:bodyPr>
          <a:lstStyle/>
          <a:p>
            <a:pPr algn="ctr"/>
            <a:r>
              <a:rPr lang="en-US" sz="4400" b="1" dirty="0">
                <a:solidFill>
                  <a:schemeClr val="tx2"/>
                </a:solidFill>
                <a:latin typeface="+mj-lt"/>
              </a:rPr>
              <a:t>Disclaimer</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8EA455C5-414F-0B44-A00D-9DE4B6DCE3BB}"/>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CC937CF3-C4B8-A944-BD2A-825067C422BF}"/>
              </a:ext>
            </a:extLst>
          </p:cNvPr>
          <p:cNvSpPr/>
          <p:nvPr userDrawn="1"/>
        </p:nvSpPr>
        <p:spPr>
          <a:xfrm>
            <a:off x="410978" y="1237527"/>
            <a:ext cx="11370044" cy="563231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1600" dirty="0">
                <a:solidFill>
                  <a:srgbClr val="212121"/>
                </a:solidFill>
                <a:effectLst/>
              </a:rPr>
              <a:t> </a:t>
            </a:r>
            <a:r>
              <a:rPr lang="en-US" sz="1700" kern="1200" dirty="0">
                <a:solidFill>
                  <a:srgbClr val="21212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212121"/>
                </a:solidFill>
                <a:effectLst/>
                <a:latin typeface="+mn-lt"/>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341661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claim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FFFDBE-999B-B64B-8881-D5931BCEE4E9}"/>
              </a:ext>
            </a:extLst>
          </p:cNvPr>
          <p:cNvSpPr/>
          <p:nvPr userDrawn="1"/>
        </p:nvSpPr>
        <p:spPr>
          <a:xfrm>
            <a:off x="2897849" y="457200"/>
            <a:ext cx="6396303" cy="769441"/>
          </a:xfrm>
          <a:prstGeom prst="rect">
            <a:avLst/>
          </a:prstGeom>
        </p:spPr>
        <p:txBody>
          <a:bodyPr wrap="none" anchor="b">
            <a:spAutoFit/>
          </a:bodyPr>
          <a:lstStyle/>
          <a:p>
            <a:pPr algn="l"/>
            <a:r>
              <a:rPr lang="en-US" sz="4400" b="1" dirty="0">
                <a:solidFill>
                  <a:schemeClr val="tx2"/>
                </a:solidFill>
                <a:latin typeface="+mj-lt"/>
              </a:rPr>
              <a:t>Model Club Disclaimer </a:t>
            </a:r>
          </a:p>
        </p:txBody>
      </p:sp>
      <p:sp>
        <p:nvSpPr>
          <p:cNvPr id="2" name="TextBox 1">
            <a:extLst>
              <a:ext uri="{FF2B5EF4-FFF2-40B4-BE49-F238E27FC236}">
                <a16:creationId xmlns:a16="http://schemas.microsoft.com/office/drawing/2014/main" id="{556AE997-9005-6348-A2AC-08E3A7FD1F8A}"/>
              </a:ext>
            </a:extLst>
          </p:cNvPr>
          <p:cNvSpPr txBox="1"/>
          <p:nvPr userDrawn="1"/>
        </p:nvSpPr>
        <p:spPr>
          <a:xfrm>
            <a:off x="469900" y="279400"/>
            <a:ext cx="184731" cy="369332"/>
          </a:xfrm>
          <a:prstGeom prst="rect">
            <a:avLst/>
          </a:prstGeom>
          <a:noFill/>
        </p:spPr>
        <p:txBody>
          <a:bodyPr wrap="none" rtlCol="0">
            <a:spAutoFit/>
          </a:bodyPr>
          <a:lstStyle/>
          <a:p>
            <a:endParaRPr lang="en-US" dirty="0"/>
          </a:p>
        </p:txBody>
      </p:sp>
      <p:sp>
        <p:nvSpPr>
          <p:cNvPr id="7" name="Slide Number Placeholder 5">
            <a:extLst>
              <a:ext uri="{FF2B5EF4-FFF2-40B4-BE49-F238E27FC236}">
                <a16:creationId xmlns:a16="http://schemas.microsoft.com/office/drawing/2014/main" id="{E9318D61-A162-7945-A8FA-6FF7B2F77D37}"/>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
        <p:nvSpPr>
          <p:cNvPr id="8" name="Rectangle 7">
            <a:extLst>
              <a:ext uri="{FF2B5EF4-FFF2-40B4-BE49-F238E27FC236}">
                <a16:creationId xmlns:a16="http://schemas.microsoft.com/office/drawing/2014/main" id="{962B392A-3F8B-3847-B63A-B6FD98701B02}"/>
              </a:ext>
            </a:extLst>
          </p:cNvPr>
          <p:cNvSpPr/>
          <p:nvPr userDrawn="1"/>
        </p:nvSpPr>
        <p:spPr>
          <a:xfrm>
            <a:off x="410978" y="1237527"/>
            <a:ext cx="11370044" cy="5355312"/>
          </a:xfrm>
          <a:prstGeom prst="rect">
            <a:avLst/>
          </a:prstGeom>
        </p:spPr>
        <p:txBody>
          <a:bodyPr wrap="square">
            <a:spAutoFit/>
          </a:bodyPr>
          <a:lstStyle/>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The information presented and discussed in this model club meeting is for demonstration and educational purposes only. The securities of companies referenced or featured in the meeting materials, presentation and discussion are for illustrative purposes only and are not to be considered endorsed or recommended for purchase or sale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 National Association of Investors™. The views, opinions expressed and decisions made by club partners regarding the purchase and sale of stocks or other assets are those of the partner(s), and do not necessarily reflect the views and opinions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No recommendation to purchase or sell any stock, mutual fund, or other security referenced is being made on behalf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Securities discussed may be held by the club partners and presenters in their own personal portfolios or in those of their clients.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presenters and volunteers are held to a strict code of conduct that precludes benefiting financially from educational presentations or public activities via any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programs, events and/or educational sessions in which they participate. Any violation is strictly prohibited and should be reported to the CEO of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or the Director of Chapter Relations. </a:t>
            </a:r>
          </a:p>
          <a:p>
            <a:pPr marL="285750" lvl="0" indent="-285750">
              <a:buFont typeface="Arial" panose="020B0604020202020204" pitchFamily="34" charset="0"/>
              <a:buChar char="•"/>
            </a:pPr>
            <a:r>
              <a:rPr lang="en-US" sz="1800" kern="1200" dirty="0">
                <a:solidFill>
                  <a:srgbClr val="212121"/>
                </a:solidFill>
                <a:effectLst/>
                <a:latin typeface="+mn-lt"/>
                <a:ea typeface="+mn-ea"/>
                <a:cs typeface="+mn-cs"/>
              </a:rPr>
              <a:t>This meeting may contain images of websites and products or services not endorsed by </a:t>
            </a:r>
            <a:r>
              <a:rPr lang="en-US" sz="1800" kern="1200" dirty="0" err="1">
                <a:solidFill>
                  <a:srgbClr val="212121"/>
                </a:solidFill>
                <a:effectLst/>
                <a:latin typeface="+mn-lt"/>
                <a:ea typeface="+mn-ea"/>
                <a:cs typeface="+mn-cs"/>
              </a:rPr>
              <a:t>BetterInvesting</a:t>
            </a:r>
            <a:r>
              <a:rPr lang="en-US" sz="1800" kern="1200" dirty="0">
                <a:solidFill>
                  <a:srgbClr val="212121"/>
                </a:solidFill>
                <a:effectLst/>
                <a:latin typeface="+mn-lt"/>
                <a:ea typeface="+mn-ea"/>
                <a:cs typeface="+mn-cs"/>
              </a:rPr>
              <a:t>. The presenter is not endorsing or promoting the use of these websites, products or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212121"/>
                </a:solidFill>
              </a:rPr>
              <a:t>National Association of Investors™, </a:t>
            </a:r>
            <a:r>
              <a:rPr lang="en-US" sz="1800" dirty="0" err="1">
                <a:solidFill>
                  <a:srgbClr val="212121"/>
                </a:solidFill>
              </a:rPr>
              <a:t>BetterInvesting</a:t>
            </a:r>
            <a:r>
              <a:rPr lang="en-US" sz="1800" dirty="0">
                <a:solidFill>
                  <a:srgbClr val="212121"/>
                </a:solidFill>
              </a:rPr>
              <a:t>™ and the </a:t>
            </a:r>
            <a:r>
              <a:rPr lang="en-US" sz="1800" dirty="0" err="1">
                <a:solidFill>
                  <a:srgbClr val="212121"/>
                </a:solidFill>
              </a:rPr>
              <a:t>BetterInvesting</a:t>
            </a:r>
            <a:r>
              <a:rPr lang="en-US" sz="1800" dirty="0">
                <a:solidFill>
                  <a:srgbClr val="212121"/>
                </a:solidFill>
              </a:rPr>
              <a:t>™ Icon are trademarks/registered trademarks. All rights reserved. </a:t>
            </a:r>
            <a:r>
              <a:rPr lang="en-US" sz="1800" b="0" i="0" kern="1200" dirty="0">
                <a:solidFill>
                  <a:srgbClr val="212121"/>
                </a:solidFill>
                <a:effectLst/>
                <a:latin typeface="+mn-lt"/>
                <a:ea typeface="+mn-ea"/>
                <a:cs typeface="+mn-cs"/>
              </a:rPr>
              <a:t>© 2021 </a:t>
            </a:r>
            <a:r>
              <a:rPr lang="en-US" sz="1800" b="0" i="0" kern="1200" dirty="0" err="1">
                <a:solidFill>
                  <a:srgbClr val="212121"/>
                </a:solidFill>
                <a:effectLst/>
                <a:latin typeface="+mn-lt"/>
                <a:ea typeface="+mn-ea"/>
                <a:cs typeface="+mn-cs"/>
              </a:rPr>
              <a:t>BetterInvesting</a:t>
            </a:r>
            <a:r>
              <a:rPr lang="en-US" sz="1800" dirty="0">
                <a:solidFill>
                  <a:srgbClr val="212121"/>
                </a:solidFill>
              </a:rPr>
              <a:t>™</a:t>
            </a:r>
            <a:r>
              <a:rPr lang="en-US" sz="1800" b="0" i="0" kern="1200" dirty="0">
                <a:solidFill>
                  <a:srgbClr val="212121"/>
                </a:solidFill>
                <a:effectLst/>
                <a:latin typeface="+mn-lt"/>
                <a:ea typeface="+mn-ea"/>
                <a:cs typeface="+mn-cs"/>
              </a:rPr>
              <a:t>.</a:t>
            </a:r>
            <a:r>
              <a:rPr lang="en-US" sz="1800" dirty="0">
                <a:solidFill>
                  <a:srgbClr val="212121"/>
                </a:solidFill>
              </a:rPr>
              <a:t>  </a:t>
            </a:r>
            <a:endParaRPr lang="en-US" sz="1800" kern="1200" dirty="0">
              <a:solidFill>
                <a:srgbClr val="21212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rgbClr val="212121"/>
                </a:solidFill>
                <a:effectLst/>
                <a:latin typeface="+mn-lt"/>
                <a:ea typeface="+mn-ea"/>
                <a:cs typeface="+mn-cs"/>
              </a:rPr>
              <a:t>We may be recording this session for our future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704400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x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10972800" cy="1295400"/>
          </a:xfrm>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11" name="Picture Placeholder 4">
            <a:extLst>
              <a:ext uri="{FF2B5EF4-FFF2-40B4-BE49-F238E27FC236}">
                <a16:creationId xmlns:a16="http://schemas.microsoft.com/office/drawing/2014/main" id="{50B1C638-8F56-EB41-BA8B-A008A59977CB}"/>
              </a:ext>
            </a:extLst>
          </p:cNvPr>
          <p:cNvSpPr>
            <a:spLocks noGrp="1"/>
          </p:cNvSpPr>
          <p:nvPr>
            <p:ph type="pic" sz="quarter" idx="15"/>
          </p:nvPr>
        </p:nvSpPr>
        <p:spPr>
          <a:xfrm>
            <a:off x="4953000" y="1676400"/>
            <a:ext cx="2286000" cy="2743200"/>
          </a:xfrm>
        </p:spPr>
        <p:txBody>
          <a:bodyPr/>
          <a:lstStyle/>
          <a:p>
            <a:r>
              <a:rPr lang="en-US" dirty="0"/>
              <a:t>Click icon to add picture</a:t>
            </a:r>
          </a:p>
        </p:txBody>
      </p:sp>
      <p:sp>
        <p:nvSpPr>
          <p:cNvPr id="12" name="Text Placeholder 9">
            <a:extLst>
              <a:ext uri="{FF2B5EF4-FFF2-40B4-BE49-F238E27FC236}">
                <a16:creationId xmlns:a16="http://schemas.microsoft.com/office/drawing/2014/main" id="{DED1598A-9EFA-ED48-9CA9-CFEF96B4726F}"/>
              </a:ext>
            </a:extLst>
          </p:cNvPr>
          <p:cNvSpPr>
            <a:spLocks noGrp="1"/>
          </p:cNvSpPr>
          <p:nvPr>
            <p:ph type="body" sz="quarter" idx="25" hasCustomPrompt="1"/>
          </p:nvPr>
        </p:nvSpPr>
        <p:spPr>
          <a:xfrm>
            <a:off x="609600" y="4572000"/>
            <a:ext cx="10972800" cy="1142999"/>
          </a:xfrm>
        </p:spPr>
        <p:txBody>
          <a:bodyPr>
            <a:noAutofit/>
          </a:bodyPr>
          <a:lstStyle>
            <a:lvl1pPr marL="0" indent="0" algn="ctr">
              <a:buNone/>
              <a:defRPr sz="2600" b="1">
                <a:solidFill>
                  <a:schemeClr val="tx2"/>
                </a:solidFill>
              </a:defRPr>
            </a:lvl1pPr>
          </a:lstStyle>
          <a:p>
            <a:pPr lvl="0"/>
            <a:r>
              <a:rPr lang="en-US" dirty="0"/>
              <a:t>Click to edit master text</a:t>
            </a:r>
          </a:p>
        </p:txBody>
      </p:sp>
      <p:sp>
        <p:nvSpPr>
          <p:cNvPr id="13" name="Text Placeholder 9">
            <a:extLst>
              <a:ext uri="{FF2B5EF4-FFF2-40B4-BE49-F238E27FC236}">
                <a16:creationId xmlns:a16="http://schemas.microsoft.com/office/drawing/2014/main" id="{1B0984D7-C24A-154D-9CA6-232B21DE96BA}"/>
              </a:ext>
            </a:extLst>
          </p:cNvPr>
          <p:cNvSpPr>
            <a:spLocks noGrp="1"/>
          </p:cNvSpPr>
          <p:nvPr>
            <p:ph type="body" sz="quarter" idx="26" hasCustomPrompt="1"/>
          </p:nvPr>
        </p:nvSpPr>
        <p:spPr>
          <a:xfrm>
            <a:off x="609600" y="5791199"/>
            <a:ext cx="10972800"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716001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x2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br>
              <a:rPr lang="en-US" dirty="0"/>
            </a:br>
            <a:endParaRPr lang="en-US" dirty="0"/>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2" name="Picture Placeholder 4">
            <a:extLst>
              <a:ext uri="{FF2B5EF4-FFF2-40B4-BE49-F238E27FC236}">
                <a16:creationId xmlns:a16="http://schemas.microsoft.com/office/drawing/2014/main" id="{707D343A-1560-E04A-8D27-BE0028480559}"/>
              </a:ext>
            </a:extLst>
          </p:cNvPr>
          <p:cNvSpPr>
            <a:spLocks noGrp="1"/>
          </p:cNvSpPr>
          <p:nvPr>
            <p:ph type="pic" sz="quarter" idx="15"/>
          </p:nvPr>
        </p:nvSpPr>
        <p:spPr>
          <a:xfrm>
            <a:off x="1875022" y="1676400"/>
            <a:ext cx="2286000" cy="2743200"/>
          </a:xfrm>
        </p:spPr>
        <p:txBody>
          <a:bodyPr/>
          <a:lstStyle/>
          <a:p>
            <a:r>
              <a:rPr lang="en-US" dirty="0"/>
              <a:t>Click icon to add picture</a:t>
            </a:r>
          </a:p>
        </p:txBody>
      </p:sp>
      <p:sp>
        <p:nvSpPr>
          <p:cNvPr id="23" name="Text Placeholder 9">
            <a:extLst>
              <a:ext uri="{FF2B5EF4-FFF2-40B4-BE49-F238E27FC236}">
                <a16:creationId xmlns:a16="http://schemas.microsoft.com/office/drawing/2014/main" id="{274B1835-6513-CF49-A876-F8D1DD292251}"/>
              </a:ext>
            </a:extLst>
          </p:cNvPr>
          <p:cNvSpPr>
            <a:spLocks noGrp="1"/>
          </p:cNvSpPr>
          <p:nvPr>
            <p:ph type="body" sz="quarter" idx="25" hasCustomPrompt="1"/>
          </p:nvPr>
        </p:nvSpPr>
        <p:spPr>
          <a:xfrm>
            <a:off x="2286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4" name="Text Placeholder 9">
            <a:extLst>
              <a:ext uri="{FF2B5EF4-FFF2-40B4-BE49-F238E27FC236}">
                <a16:creationId xmlns:a16="http://schemas.microsoft.com/office/drawing/2014/main" id="{403C2E14-2D30-6145-A9E3-D1BE3BE460CE}"/>
              </a:ext>
            </a:extLst>
          </p:cNvPr>
          <p:cNvSpPr>
            <a:spLocks noGrp="1"/>
          </p:cNvSpPr>
          <p:nvPr>
            <p:ph type="body" sz="quarter" idx="26" hasCustomPrompt="1"/>
          </p:nvPr>
        </p:nvSpPr>
        <p:spPr>
          <a:xfrm>
            <a:off x="2286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5" name="Picture Placeholder 4">
            <a:extLst>
              <a:ext uri="{FF2B5EF4-FFF2-40B4-BE49-F238E27FC236}">
                <a16:creationId xmlns:a16="http://schemas.microsoft.com/office/drawing/2014/main" id="{F3F4B6B5-D6CF-A241-A508-0CD51A9E7087}"/>
              </a:ext>
            </a:extLst>
          </p:cNvPr>
          <p:cNvSpPr>
            <a:spLocks noGrp="1"/>
          </p:cNvSpPr>
          <p:nvPr>
            <p:ph type="pic" sz="quarter" idx="27"/>
          </p:nvPr>
        </p:nvSpPr>
        <p:spPr>
          <a:xfrm>
            <a:off x="8123422" y="1676400"/>
            <a:ext cx="2286000" cy="2743200"/>
          </a:xfrm>
        </p:spPr>
        <p:txBody>
          <a:bodyPr/>
          <a:lstStyle/>
          <a:p>
            <a:r>
              <a:rPr lang="en-US" dirty="0"/>
              <a:t>Click icon to add picture</a:t>
            </a:r>
          </a:p>
        </p:txBody>
      </p:sp>
      <p:sp>
        <p:nvSpPr>
          <p:cNvPr id="26" name="Text Placeholder 9">
            <a:extLst>
              <a:ext uri="{FF2B5EF4-FFF2-40B4-BE49-F238E27FC236}">
                <a16:creationId xmlns:a16="http://schemas.microsoft.com/office/drawing/2014/main" id="{429F0D50-7448-D44A-AE45-F8C15DC6C53F}"/>
              </a:ext>
            </a:extLst>
          </p:cNvPr>
          <p:cNvSpPr>
            <a:spLocks noGrp="1"/>
          </p:cNvSpPr>
          <p:nvPr>
            <p:ph type="body" sz="quarter" idx="28" hasCustomPrompt="1"/>
          </p:nvPr>
        </p:nvSpPr>
        <p:spPr>
          <a:xfrm>
            <a:off x="6477000" y="4572000"/>
            <a:ext cx="5578844" cy="1142999"/>
          </a:xfrm>
        </p:spPr>
        <p:txBody>
          <a:bodyPr>
            <a:noAutofit/>
          </a:bodyPr>
          <a:lstStyle>
            <a:lvl1pPr marL="0" indent="0" algn="ctr">
              <a:buNone/>
              <a:defRPr sz="2600" b="1">
                <a:solidFill>
                  <a:schemeClr val="accent1">
                    <a:lumMod val="50000"/>
                  </a:schemeClr>
                </a:solidFill>
              </a:defRPr>
            </a:lvl1pPr>
          </a:lstStyle>
          <a:p>
            <a:pPr lvl="0"/>
            <a:r>
              <a:rPr lang="en-US" dirty="0"/>
              <a:t>Click to edit master</a:t>
            </a:r>
          </a:p>
          <a:p>
            <a:pPr lvl="0"/>
            <a:r>
              <a:rPr lang="en-US" dirty="0"/>
              <a:t> text</a:t>
            </a:r>
          </a:p>
        </p:txBody>
      </p:sp>
      <p:sp>
        <p:nvSpPr>
          <p:cNvPr id="27" name="Text Placeholder 9">
            <a:extLst>
              <a:ext uri="{FF2B5EF4-FFF2-40B4-BE49-F238E27FC236}">
                <a16:creationId xmlns:a16="http://schemas.microsoft.com/office/drawing/2014/main" id="{E6F1CF2E-9B80-864C-8C64-9ABECE2542FC}"/>
              </a:ext>
            </a:extLst>
          </p:cNvPr>
          <p:cNvSpPr>
            <a:spLocks noGrp="1"/>
          </p:cNvSpPr>
          <p:nvPr>
            <p:ph type="body" sz="quarter" idx="29" hasCustomPrompt="1"/>
          </p:nvPr>
        </p:nvSpPr>
        <p:spPr>
          <a:xfrm>
            <a:off x="6477000"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80829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x 3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
        <p:nvSpPr>
          <p:cNvPr id="26" name="Picture Placeholder 4">
            <a:extLst>
              <a:ext uri="{FF2B5EF4-FFF2-40B4-BE49-F238E27FC236}">
                <a16:creationId xmlns:a16="http://schemas.microsoft.com/office/drawing/2014/main" id="{54C8230F-0C5E-1141-82C4-2245AB581B39}"/>
              </a:ext>
            </a:extLst>
          </p:cNvPr>
          <p:cNvSpPr>
            <a:spLocks noGrp="1"/>
          </p:cNvSpPr>
          <p:nvPr>
            <p:ph type="pic" sz="quarter" idx="15"/>
          </p:nvPr>
        </p:nvSpPr>
        <p:spPr>
          <a:xfrm>
            <a:off x="1782578" y="1676400"/>
            <a:ext cx="2286000" cy="2743200"/>
          </a:xfrm>
        </p:spPr>
        <p:txBody>
          <a:bodyPr/>
          <a:lstStyle/>
          <a:p>
            <a:r>
              <a:rPr lang="en-US" dirty="0"/>
              <a:t>Click icon to add picture</a:t>
            </a:r>
          </a:p>
        </p:txBody>
      </p:sp>
      <p:sp>
        <p:nvSpPr>
          <p:cNvPr id="27" name="Text Placeholder 9">
            <a:extLst>
              <a:ext uri="{FF2B5EF4-FFF2-40B4-BE49-F238E27FC236}">
                <a16:creationId xmlns:a16="http://schemas.microsoft.com/office/drawing/2014/main" id="{747DBF6B-E29B-1F4A-B85C-CB2E63B57EF8}"/>
              </a:ext>
            </a:extLst>
          </p:cNvPr>
          <p:cNvSpPr>
            <a:spLocks noGrp="1"/>
          </p:cNvSpPr>
          <p:nvPr>
            <p:ph type="body" sz="quarter" idx="25" hasCustomPrompt="1"/>
          </p:nvPr>
        </p:nvSpPr>
        <p:spPr>
          <a:xfrm>
            <a:off x="1361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28" name="Text Placeholder 9">
            <a:extLst>
              <a:ext uri="{FF2B5EF4-FFF2-40B4-BE49-F238E27FC236}">
                <a16:creationId xmlns:a16="http://schemas.microsoft.com/office/drawing/2014/main" id="{4209CECC-8CC1-2545-9EF5-3AFAF3595FED}"/>
              </a:ext>
            </a:extLst>
          </p:cNvPr>
          <p:cNvSpPr>
            <a:spLocks noGrp="1"/>
          </p:cNvSpPr>
          <p:nvPr>
            <p:ph type="body" sz="quarter" idx="26" hasCustomPrompt="1"/>
          </p:nvPr>
        </p:nvSpPr>
        <p:spPr>
          <a:xfrm>
            <a:off x="1361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29" name="Picture Placeholder 4">
            <a:extLst>
              <a:ext uri="{FF2B5EF4-FFF2-40B4-BE49-F238E27FC236}">
                <a16:creationId xmlns:a16="http://schemas.microsoft.com/office/drawing/2014/main" id="{C3931993-5ABE-7544-A710-08BEFA134E34}"/>
              </a:ext>
            </a:extLst>
          </p:cNvPr>
          <p:cNvSpPr>
            <a:spLocks noGrp="1"/>
          </p:cNvSpPr>
          <p:nvPr>
            <p:ph type="pic" sz="quarter" idx="27"/>
          </p:nvPr>
        </p:nvSpPr>
        <p:spPr>
          <a:xfrm>
            <a:off x="8107178" y="1676399"/>
            <a:ext cx="2286000" cy="2743200"/>
          </a:xfrm>
        </p:spPr>
        <p:txBody>
          <a:bodyPr/>
          <a:lstStyle/>
          <a:p>
            <a:r>
              <a:rPr lang="en-US" dirty="0"/>
              <a:t>Click icon to add picture</a:t>
            </a:r>
          </a:p>
        </p:txBody>
      </p:sp>
      <p:sp>
        <p:nvSpPr>
          <p:cNvPr id="30" name="Text Placeholder 9">
            <a:extLst>
              <a:ext uri="{FF2B5EF4-FFF2-40B4-BE49-F238E27FC236}">
                <a16:creationId xmlns:a16="http://schemas.microsoft.com/office/drawing/2014/main" id="{28D0F01B-949A-B14A-8F64-E5E8277BA9F8}"/>
              </a:ext>
            </a:extLst>
          </p:cNvPr>
          <p:cNvSpPr>
            <a:spLocks noGrp="1"/>
          </p:cNvSpPr>
          <p:nvPr>
            <p:ph type="body" sz="quarter" idx="28" hasCustomPrompt="1"/>
          </p:nvPr>
        </p:nvSpPr>
        <p:spPr>
          <a:xfrm>
            <a:off x="6460756" y="4571999"/>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1" name="Text Placeholder 9">
            <a:extLst>
              <a:ext uri="{FF2B5EF4-FFF2-40B4-BE49-F238E27FC236}">
                <a16:creationId xmlns:a16="http://schemas.microsoft.com/office/drawing/2014/main" id="{A7B1C646-74AC-9740-81F3-9EBEA4591165}"/>
              </a:ext>
            </a:extLst>
          </p:cNvPr>
          <p:cNvSpPr>
            <a:spLocks noGrp="1"/>
          </p:cNvSpPr>
          <p:nvPr>
            <p:ph type="body" sz="quarter" idx="29" hasCustomPrompt="1"/>
          </p:nvPr>
        </p:nvSpPr>
        <p:spPr>
          <a:xfrm>
            <a:off x="64607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
        <p:nvSpPr>
          <p:cNvPr id="32" name="Picture Placeholder 4">
            <a:extLst>
              <a:ext uri="{FF2B5EF4-FFF2-40B4-BE49-F238E27FC236}">
                <a16:creationId xmlns:a16="http://schemas.microsoft.com/office/drawing/2014/main" id="{CD7661E9-2FE0-8749-AF16-8171C00DF770}"/>
              </a:ext>
            </a:extLst>
          </p:cNvPr>
          <p:cNvSpPr>
            <a:spLocks noGrp="1"/>
          </p:cNvSpPr>
          <p:nvPr>
            <p:ph type="pic" sz="quarter" idx="30"/>
          </p:nvPr>
        </p:nvSpPr>
        <p:spPr>
          <a:xfrm>
            <a:off x="4982978" y="1676400"/>
            <a:ext cx="2286000" cy="2743200"/>
          </a:xfrm>
        </p:spPr>
        <p:txBody>
          <a:bodyPr/>
          <a:lstStyle/>
          <a:p>
            <a:r>
              <a:rPr lang="en-US" dirty="0"/>
              <a:t>Click icon to add picture</a:t>
            </a:r>
          </a:p>
        </p:txBody>
      </p:sp>
      <p:sp>
        <p:nvSpPr>
          <p:cNvPr id="33" name="Text Placeholder 9">
            <a:extLst>
              <a:ext uri="{FF2B5EF4-FFF2-40B4-BE49-F238E27FC236}">
                <a16:creationId xmlns:a16="http://schemas.microsoft.com/office/drawing/2014/main" id="{B5E2D2BF-DEFE-6243-9A25-A0A5A89601CA}"/>
              </a:ext>
            </a:extLst>
          </p:cNvPr>
          <p:cNvSpPr>
            <a:spLocks noGrp="1"/>
          </p:cNvSpPr>
          <p:nvPr>
            <p:ph type="body" sz="quarter" idx="31" hasCustomPrompt="1"/>
          </p:nvPr>
        </p:nvSpPr>
        <p:spPr>
          <a:xfrm>
            <a:off x="3336556" y="4572000"/>
            <a:ext cx="5578844" cy="1142999"/>
          </a:xfrm>
        </p:spPr>
        <p:txBody>
          <a:bodyPr>
            <a:noAutofit/>
          </a:bodyPr>
          <a:lstStyle>
            <a:lvl1pPr marL="0" indent="0" algn="ctr">
              <a:buNone/>
              <a:defRPr sz="2800" b="1">
                <a:solidFill>
                  <a:schemeClr val="accent1">
                    <a:lumMod val="50000"/>
                  </a:schemeClr>
                </a:solidFill>
              </a:defRPr>
            </a:lvl1pPr>
          </a:lstStyle>
          <a:p>
            <a:pPr lvl="0"/>
            <a:r>
              <a:rPr lang="en-US" dirty="0"/>
              <a:t>Click to edit master</a:t>
            </a:r>
          </a:p>
          <a:p>
            <a:pPr lvl="0"/>
            <a:r>
              <a:rPr lang="en-US" dirty="0"/>
              <a:t> text</a:t>
            </a:r>
          </a:p>
        </p:txBody>
      </p:sp>
      <p:sp>
        <p:nvSpPr>
          <p:cNvPr id="34" name="Text Placeholder 9">
            <a:extLst>
              <a:ext uri="{FF2B5EF4-FFF2-40B4-BE49-F238E27FC236}">
                <a16:creationId xmlns:a16="http://schemas.microsoft.com/office/drawing/2014/main" id="{C070409A-48AF-7B45-B662-989E5C8ED0D9}"/>
              </a:ext>
            </a:extLst>
          </p:cNvPr>
          <p:cNvSpPr>
            <a:spLocks noGrp="1"/>
          </p:cNvSpPr>
          <p:nvPr>
            <p:ph type="body" sz="quarter" idx="32" hasCustomPrompt="1"/>
          </p:nvPr>
        </p:nvSpPr>
        <p:spPr>
          <a:xfrm>
            <a:off x="3336556" y="5791200"/>
            <a:ext cx="5578844" cy="762001"/>
          </a:xfrm>
        </p:spPr>
        <p:txBody>
          <a:bodyPr anchor="t">
            <a:noAutofit/>
          </a:bodyPr>
          <a:lstStyle>
            <a:lvl1pPr marL="0" indent="0" algn="ctr">
              <a:buNone/>
              <a:defRPr sz="2000">
                <a:solidFill>
                  <a:schemeClr val="accent3"/>
                </a:solidFill>
              </a:defRPr>
            </a:lvl1pPr>
          </a:lstStyle>
          <a:p>
            <a:pPr lvl="0"/>
            <a:r>
              <a:rPr lang="en-US" dirty="0"/>
              <a:t>Click to edit master</a:t>
            </a:r>
          </a:p>
          <a:p>
            <a:pPr lvl="0"/>
            <a:r>
              <a:rPr lang="en-US" dirty="0"/>
              <a:t> text</a:t>
            </a:r>
          </a:p>
        </p:txBody>
      </p:sp>
    </p:spTree>
    <p:extLst>
      <p:ext uri="{BB962C8B-B14F-4D97-AF65-F5344CB8AC3E}">
        <p14:creationId xmlns:p14="http://schemas.microsoft.com/office/powerpoint/2010/main" val="3887437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2"/>
            <a:ext cx="10464800" cy="1927225"/>
          </a:xfrm>
        </p:spPr>
        <p:txBody>
          <a:bodyPr anchor="b">
            <a:noAutofit/>
          </a:bodyPr>
          <a:lstStyle>
            <a:lvl1pPr>
              <a:defRPr sz="5000" cap="all" baseline="0">
                <a:solidFill>
                  <a:schemeClr val="tx2"/>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3D3EAC5-3DA1-8049-A1CA-50FAE4EDDAA7}"/>
              </a:ext>
            </a:extLst>
          </p:cNvPr>
          <p:cNvCxnSpPr>
            <a:cxnSpLocks/>
          </p:cNvCxnSpPr>
          <p:nvPr userDrawn="1"/>
        </p:nvCxnSpPr>
        <p:spPr>
          <a:xfrm>
            <a:off x="914400" y="4023519"/>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EA4A4C3E-2F6D-CA47-88DF-2904CA37A92D}"/>
              </a:ext>
            </a:extLst>
          </p:cNvPr>
          <p:cNvSpPr>
            <a:spLocks noGrp="1"/>
          </p:cNvSpPr>
          <p:nvPr>
            <p:ph type="subTitle" idx="1"/>
          </p:nvPr>
        </p:nvSpPr>
        <p:spPr>
          <a:xfrm>
            <a:off x="914400" y="4117977"/>
            <a:ext cx="10464800" cy="1344955"/>
          </a:xfrm>
        </p:spPr>
        <p:txBody>
          <a:bodyPr anchor="t">
            <a:normAutofit/>
          </a:bodyPr>
          <a:lstStyle>
            <a:lvl1pPr marL="0" indent="0" algn="l">
              <a:buNone/>
              <a:defRPr sz="4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a:extLst>
              <a:ext uri="{FF2B5EF4-FFF2-40B4-BE49-F238E27FC236}">
                <a16:creationId xmlns:a16="http://schemas.microsoft.com/office/drawing/2014/main" id="{15CB9A1C-96CC-F943-B384-AADD19805CA0}"/>
              </a:ext>
            </a:extLst>
          </p:cNvPr>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800" b="1">
                <a:solidFill>
                  <a:srgbClr val="FFFFFF"/>
                </a:solidFill>
              </a:defRPr>
            </a:lvl1pPr>
          </a:lstStyle>
          <a:p>
            <a:r>
              <a:rPr lang="en-US"/>
              <a:t> </a:t>
            </a:r>
            <a:fld id="{B7C7DEAE-B1FF-4F0D-9790-23B38FF51CAA}" type="slidenum">
              <a:rPr lang="en-US" smtClean="0"/>
              <a:pPr/>
              <a:t>‹#›</a:t>
            </a:fld>
            <a:endParaRPr lang="en-US" dirty="0"/>
          </a:p>
        </p:txBody>
      </p:sp>
    </p:spTree>
    <p:extLst>
      <p:ext uri="{BB962C8B-B14F-4D97-AF65-F5344CB8AC3E}">
        <p14:creationId xmlns:p14="http://schemas.microsoft.com/office/powerpoint/2010/main" val="166179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2"/>
                </a:solidFill>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lvl1pPr>
              <a:defRPr sz="1800" b="1"/>
            </a:lvl1p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96147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FCFEF6-08BB-B244-8D33-56F7625AD1F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457200"/>
          </a:xfrm>
          <a:prstGeom prst="rect">
            <a:avLst/>
          </a:prstGeom>
        </p:spPr>
      </p:pic>
      <p:pic>
        <p:nvPicPr>
          <p:cNvPr id="9" name="Picture 8">
            <a:extLst>
              <a:ext uri="{FF2B5EF4-FFF2-40B4-BE49-F238E27FC236}">
                <a16:creationId xmlns:a16="http://schemas.microsoft.com/office/drawing/2014/main" id="{80EE8E5D-8583-D642-8B2C-CCB2C8F0B6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white">
          <a:xfrm>
            <a:off x="304800" y="107317"/>
            <a:ext cx="182810" cy="242566"/>
          </a:xfrm>
          <a:prstGeom prst="rect">
            <a:avLst/>
          </a:prstGeom>
        </p:spPr>
      </p:pic>
      <p:sp>
        <p:nvSpPr>
          <p:cNvPr id="2" name="Title Placeholder 1"/>
          <p:cNvSpPr>
            <a:spLocks noGrp="1"/>
          </p:cNvSpPr>
          <p:nvPr>
            <p:ph type="title"/>
          </p:nvPr>
        </p:nvSpPr>
        <p:spPr>
          <a:xfrm>
            <a:off x="609600" y="533400"/>
            <a:ext cx="10972800" cy="1295400"/>
          </a:xfrm>
          <a:prstGeom prst="rect">
            <a:avLst/>
          </a:prstGeom>
        </p:spPr>
        <p:txBody>
          <a:bodyPr vert="horz" lIns="91440" tIns="45720" rIns="91440" bIns="4572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609600" y="1981200"/>
            <a:ext cx="10972800" cy="4495800"/>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white">
          <a:xfrm>
            <a:off x="11300791" y="0"/>
            <a:ext cx="738809" cy="457200"/>
          </a:xfrm>
          <a:prstGeom prst="rect">
            <a:avLst/>
          </a:prstGeom>
        </p:spPr>
        <p:txBody>
          <a:bodyPr vert="horz" lIns="91440" tIns="45720" rIns="91440" bIns="45720" rtlCol="0" anchor="ctr"/>
          <a:lstStyle>
            <a:lvl1pPr algn="r">
              <a:defRPr sz="1600" b="0">
                <a:solidFill>
                  <a:srgbClr val="FFFFFF"/>
                </a:solidFill>
              </a:defRPr>
            </a:lvl1pPr>
          </a:lstStyle>
          <a:p>
            <a:r>
              <a:rPr lang="en-US" dirty="0"/>
              <a:t> </a:t>
            </a:r>
            <a:fld id="{B7C7DEAE-B1FF-4F0D-9790-23B38FF51CAA}" type="slidenum">
              <a:rPr lang="en-US" sz="1800" b="1" smtClean="0"/>
              <a:pPr/>
              <a:t>‹#›</a:t>
            </a:fld>
            <a:endParaRPr lang="en-US" sz="1800" b="1" dirty="0"/>
          </a:p>
        </p:txBody>
      </p:sp>
    </p:spTree>
  </p:cSld>
  <p:clrMap bg1="lt1" tx1="dk1" bg2="lt2" tx2="dk2" accent1="accent1" accent2="accent2" accent3="accent3" accent4="accent4" accent5="accent5" accent6="accent6" hlink="hlink" folHlink="folHlink"/>
  <p:sldLayoutIdLst>
    <p:sldLayoutId id="2147484189" r:id="rId1"/>
    <p:sldLayoutId id="2147484274" r:id="rId2"/>
    <p:sldLayoutId id="2147484275" r:id="rId3"/>
    <p:sldLayoutId id="2147484279" r:id="rId4"/>
    <p:sldLayoutId id="2147484273" r:id="rId5"/>
    <p:sldLayoutId id="2147484208" r:id="rId6"/>
    <p:sldLayoutId id="2147484209" r:id="rId7"/>
    <p:sldLayoutId id="2147484199" r:id="rId8"/>
    <p:sldLayoutId id="2147484218" r:id="rId9"/>
    <p:sldLayoutId id="2147484214" r:id="rId10"/>
    <p:sldLayoutId id="2147484216" r:id="rId11"/>
    <p:sldLayoutId id="2147484215" r:id="rId12"/>
    <p:sldLayoutId id="2147484193" r:id="rId13"/>
    <p:sldLayoutId id="2147484219" r:id="rId14"/>
    <p:sldLayoutId id="2147484280" r:id="rId15"/>
  </p:sldLayoutIdLst>
  <p:hf hdr="0" ftr="0" dt="0"/>
  <p:txStyles>
    <p:titleStyle>
      <a:lvl1pPr algn="l" defTabSz="914400" rtl="0" eaLnBrk="1" latinLnBrk="0" hangingPunct="1">
        <a:spcBef>
          <a:spcPct val="0"/>
        </a:spcBef>
        <a:buNone/>
        <a:defRPr sz="4400" b="1" kern="1200" spc="-70" baseline="0">
          <a:solidFill>
            <a:schemeClr val="tx2"/>
          </a:solidFill>
          <a:latin typeface="+mj-lt"/>
          <a:ea typeface="+mj-ea"/>
          <a:cs typeface="+mj-cs"/>
        </a:defRPr>
      </a:lvl1pPr>
    </p:titleStyle>
    <p:bodyStyle>
      <a:lvl1pPr marL="182880" indent="-182880" algn="l" defTabSz="914400" rtl="0" eaLnBrk="1" latinLnBrk="0" hangingPunct="1">
        <a:spcBef>
          <a:spcPct val="20000"/>
        </a:spcBef>
        <a:buClrTx/>
        <a:buSzPct val="85000"/>
        <a:buFont typeface="Arial" pitchFamily="34" charset="0"/>
        <a:buChar char="•"/>
        <a:defRPr sz="3200" kern="1200">
          <a:solidFill>
            <a:srgbClr val="212121"/>
          </a:solidFill>
          <a:latin typeface="+mn-lt"/>
          <a:ea typeface="+mn-ea"/>
          <a:cs typeface="+mn-cs"/>
        </a:defRPr>
      </a:lvl1pPr>
      <a:lvl2pPr marL="457200" indent="-182880" algn="l" defTabSz="914400" rtl="0" eaLnBrk="1" latinLnBrk="0" hangingPunct="1">
        <a:spcBef>
          <a:spcPct val="20000"/>
        </a:spcBef>
        <a:buClrTx/>
        <a:buSzPct val="85000"/>
        <a:buFont typeface="Arial" pitchFamily="34" charset="0"/>
        <a:buChar char="•"/>
        <a:defRPr sz="2800" kern="1200">
          <a:solidFill>
            <a:srgbClr val="212121"/>
          </a:solidFill>
          <a:latin typeface="+mn-lt"/>
          <a:ea typeface="+mn-ea"/>
          <a:cs typeface="+mn-cs"/>
        </a:defRPr>
      </a:lvl2pPr>
      <a:lvl3pPr marL="731520" indent="-182880" algn="l" defTabSz="914400" rtl="0" eaLnBrk="1" latinLnBrk="0" hangingPunct="1">
        <a:spcBef>
          <a:spcPct val="20000"/>
        </a:spcBef>
        <a:buClrTx/>
        <a:buSzPct val="90000"/>
        <a:buFont typeface="Arial" pitchFamily="34" charset="0"/>
        <a:buChar char="•"/>
        <a:defRPr sz="2400" kern="1200">
          <a:solidFill>
            <a:srgbClr val="21212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2200" kern="1200">
          <a:solidFill>
            <a:srgbClr val="21212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2000" kern="1200" baseline="0">
          <a:solidFill>
            <a:srgbClr val="21212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D89F-B04E-974B-8125-30D095C0778A}"/>
              </a:ext>
            </a:extLst>
          </p:cNvPr>
          <p:cNvSpPr>
            <a:spLocks noGrp="1"/>
          </p:cNvSpPr>
          <p:nvPr>
            <p:ph type="title"/>
          </p:nvPr>
        </p:nvSpPr>
        <p:spPr/>
        <p:txBody>
          <a:bodyPr/>
          <a:lstStyle/>
          <a:p>
            <a:br>
              <a:rPr lang="en-US" dirty="0"/>
            </a:br>
            <a:r>
              <a:rPr lang="en-US" dirty="0"/>
              <a:t>First Cuts in Investment Research</a:t>
            </a:r>
          </a:p>
        </p:txBody>
      </p:sp>
      <p:sp>
        <p:nvSpPr>
          <p:cNvPr id="3" name="Subtitle 2">
            <a:extLst>
              <a:ext uri="{FF2B5EF4-FFF2-40B4-BE49-F238E27FC236}">
                <a16:creationId xmlns:a16="http://schemas.microsoft.com/office/drawing/2014/main" id="{7D558E9B-4F78-6342-86A0-DE42D5809F8E}"/>
              </a:ext>
            </a:extLst>
          </p:cNvPr>
          <p:cNvSpPr>
            <a:spLocks noGrp="1"/>
          </p:cNvSpPr>
          <p:nvPr>
            <p:ph type="subTitle" idx="1"/>
          </p:nvPr>
        </p:nvSpPr>
        <p:spPr/>
        <p:txBody>
          <a:bodyPr/>
          <a:lstStyle/>
          <a:p>
            <a:r>
              <a:rPr lang="en-US" sz="3600" dirty="0"/>
              <a:t>12/12/2023</a:t>
            </a:r>
          </a:p>
          <a:p>
            <a:endParaRPr lang="en-US" dirty="0"/>
          </a:p>
        </p:txBody>
      </p:sp>
      <p:pic>
        <p:nvPicPr>
          <p:cNvPr id="8" name="Picture Placeholder 7">
            <a:extLst>
              <a:ext uri="{FF2B5EF4-FFF2-40B4-BE49-F238E27FC236}">
                <a16:creationId xmlns:a16="http://schemas.microsoft.com/office/drawing/2014/main" id="{D24600FD-7C73-1643-BAE6-9364C13C846C}"/>
              </a:ext>
            </a:extLst>
          </p:cNvPr>
          <p:cNvPicPr preferRelativeResize="0">
            <a:picLocks noGrp="1"/>
          </p:cNvPicPr>
          <p:nvPr>
            <p:ph type="pic" sz="quarter" idx="15"/>
          </p:nvPr>
        </p:nvPicPr>
        <p:blipFill>
          <a:blip r:embed="rId3" cstate="print">
            <a:extLst>
              <a:ext uri="{28A0092B-C50C-407E-A947-70E740481C1C}">
                <a14:useLocalDpi xmlns:a14="http://schemas.microsoft.com/office/drawing/2010/main" val="0"/>
              </a:ext>
            </a:extLst>
          </a:blip>
          <a:srcRect l="3100" r="3100"/>
          <a:stretch/>
        </p:blipFill>
        <p:spPr>
          <a:xfrm>
            <a:off x="8077200" y="2637549"/>
            <a:ext cx="3505200" cy="3733800"/>
          </a:xfrm>
        </p:spPr>
      </p:pic>
      <p:sp>
        <p:nvSpPr>
          <p:cNvPr id="5" name="Text Placeholder 4">
            <a:extLst>
              <a:ext uri="{FF2B5EF4-FFF2-40B4-BE49-F238E27FC236}">
                <a16:creationId xmlns:a16="http://schemas.microsoft.com/office/drawing/2014/main" id="{EE59ABF4-0025-604E-A774-41B374EEF434}"/>
              </a:ext>
            </a:extLst>
          </p:cNvPr>
          <p:cNvSpPr>
            <a:spLocks noGrp="1"/>
          </p:cNvSpPr>
          <p:nvPr>
            <p:ph type="body" sz="quarter" idx="25"/>
          </p:nvPr>
        </p:nvSpPr>
        <p:spPr>
          <a:xfrm>
            <a:off x="736599" y="4612872"/>
            <a:ext cx="6984999" cy="1180547"/>
          </a:xfrm>
        </p:spPr>
        <p:txBody>
          <a:bodyPr/>
          <a:lstStyle/>
          <a:p>
            <a:r>
              <a:rPr lang="en-US" dirty="0"/>
              <a:t>Presented By Paul O’Mara, </a:t>
            </a:r>
          </a:p>
          <a:p>
            <a:r>
              <a:rPr lang="en-US" dirty="0"/>
              <a:t>MICNOVA VP </a:t>
            </a:r>
          </a:p>
          <a:p>
            <a:endParaRPr lang="en-US" dirty="0"/>
          </a:p>
          <a:p>
            <a:endParaRPr lang="en-US" dirty="0"/>
          </a:p>
        </p:txBody>
      </p:sp>
      <p:sp>
        <p:nvSpPr>
          <p:cNvPr id="6" name="Text Placeholder 5">
            <a:extLst>
              <a:ext uri="{FF2B5EF4-FFF2-40B4-BE49-F238E27FC236}">
                <a16:creationId xmlns:a16="http://schemas.microsoft.com/office/drawing/2014/main" id="{B260A232-37F0-884B-B90F-A6F51E6046D1}"/>
              </a:ext>
            </a:extLst>
          </p:cNvPr>
          <p:cNvSpPr>
            <a:spLocks noGrp="1"/>
          </p:cNvSpPr>
          <p:nvPr>
            <p:ph type="body" sz="quarter" idx="26"/>
          </p:nvPr>
        </p:nvSpPr>
        <p:spPr/>
        <p:txBody>
          <a:bodyPr/>
          <a:lstStyle/>
          <a:p>
            <a:endParaRPr lang="en-US" dirty="0"/>
          </a:p>
          <a:p>
            <a:endParaRPr lang="en-US" dirty="0"/>
          </a:p>
        </p:txBody>
      </p:sp>
    </p:spTree>
    <p:extLst>
      <p:ext uri="{BB962C8B-B14F-4D97-AF65-F5344CB8AC3E}">
        <p14:creationId xmlns:p14="http://schemas.microsoft.com/office/powerpoint/2010/main" val="410106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7372E-DC90-0450-0C65-7D599CBDDC1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D35DD93-EA07-4C58-C481-6A6E31E3BFFB}"/>
              </a:ext>
            </a:extLst>
          </p:cNvPr>
          <p:cNvSpPr>
            <a:spLocks noGrp="1"/>
          </p:cNvSpPr>
          <p:nvPr>
            <p:ph sz="half" idx="2"/>
          </p:nvPr>
        </p:nvSpPr>
        <p:spPr/>
        <p:txBody>
          <a:bodyPr/>
          <a:lstStyle/>
          <a:p>
            <a:endParaRPr lang="en-US"/>
          </a:p>
        </p:txBody>
      </p:sp>
      <p:sp>
        <p:nvSpPr>
          <p:cNvPr id="2" name="Slide Number Placeholder 1">
            <a:extLst>
              <a:ext uri="{FF2B5EF4-FFF2-40B4-BE49-F238E27FC236}">
                <a16:creationId xmlns:a16="http://schemas.microsoft.com/office/drawing/2014/main" id="{826EAB71-62D8-E5AB-41E4-0854996A242E}"/>
              </a:ext>
            </a:extLst>
          </p:cNvPr>
          <p:cNvSpPr>
            <a:spLocks noGrp="1"/>
          </p:cNvSpPr>
          <p:nvPr>
            <p:ph type="sldNum" sz="quarter" idx="12"/>
          </p:nvPr>
        </p:nvSpPr>
        <p:spPr/>
        <p:txBody>
          <a:bodyPr/>
          <a:lstStyle/>
          <a:p>
            <a:fld id="{B7C7DEAE-B1FF-4F0D-9790-23B38FF51CAA}" type="slidenum">
              <a:rPr lang="en-US" smtClean="0"/>
              <a:pPr/>
              <a:t>10</a:t>
            </a:fld>
            <a:endParaRPr lang="en-US" dirty="0"/>
          </a:p>
        </p:txBody>
      </p:sp>
      <p:sp>
        <p:nvSpPr>
          <p:cNvPr id="7" name="Content Placeholder 6">
            <a:extLst>
              <a:ext uri="{FF2B5EF4-FFF2-40B4-BE49-F238E27FC236}">
                <a16:creationId xmlns:a16="http://schemas.microsoft.com/office/drawing/2014/main" id="{19438BF0-9BF4-3015-FDB5-F495FAE3AC15}"/>
              </a:ext>
            </a:extLst>
          </p:cNvPr>
          <p:cNvSpPr>
            <a:spLocks noGrp="1"/>
          </p:cNvSpPr>
          <p:nvPr>
            <p:ph sz="half" idx="13"/>
          </p:nvPr>
        </p:nvSpPr>
        <p:spPr/>
        <p:txBody>
          <a:bodyPr/>
          <a:lstStyle/>
          <a:p>
            <a:endParaRPr lang="en-US"/>
          </a:p>
        </p:txBody>
      </p:sp>
      <p:pic>
        <p:nvPicPr>
          <p:cNvPr id="4" name="Picture 3">
            <a:extLst>
              <a:ext uri="{FF2B5EF4-FFF2-40B4-BE49-F238E27FC236}">
                <a16:creationId xmlns:a16="http://schemas.microsoft.com/office/drawing/2014/main" id="{361C9A85-F275-F87F-7625-3F4D1BA66615}"/>
              </a:ext>
            </a:extLst>
          </p:cNvPr>
          <p:cNvPicPr>
            <a:picLocks noChangeAspect="1"/>
          </p:cNvPicPr>
          <p:nvPr/>
        </p:nvPicPr>
        <p:blipFill>
          <a:blip r:embed="rId2"/>
          <a:stretch>
            <a:fillRect/>
          </a:stretch>
        </p:blipFill>
        <p:spPr>
          <a:xfrm>
            <a:off x="0" y="928868"/>
            <a:ext cx="12192000" cy="5000263"/>
          </a:xfrm>
          <a:prstGeom prst="rect">
            <a:avLst/>
          </a:prstGeom>
        </p:spPr>
      </p:pic>
      <p:pic>
        <p:nvPicPr>
          <p:cNvPr id="6" name="Picture 5">
            <a:extLst>
              <a:ext uri="{FF2B5EF4-FFF2-40B4-BE49-F238E27FC236}">
                <a16:creationId xmlns:a16="http://schemas.microsoft.com/office/drawing/2014/main" id="{75759B7E-9767-85FD-4C25-9E2BBF73FAF2}"/>
              </a:ext>
            </a:extLst>
          </p:cNvPr>
          <p:cNvPicPr>
            <a:picLocks noChangeAspect="1"/>
          </p:cNvPicPr>
          <p:nvPr/>
        </p:nvPicPr>
        <p:blipFill>
          <a:blip r:embed="rId3"/>
          <a:stretch>
            <a:fillRect/>
          </a:stretch>
        </p:blipFill>
        <p:spPr>
          <a:xfrm>
            <a:off x="9296400" y="685800"/>
            <a:ext cx="2499577" cy="1127858"/>
          </a:xfrm>
          <a:prstGeom prst="rect">
            <a:avLst/>
          </a:prstGeom>
        </p:spPr>
      </p:pic>
    </p:spTree>
    <p:extLst>
      <p:ext uri="{BB962C8B-B14F-4D97-AF65-F5344CB8AC3E}">
        <p14:creationId xmlns:p14="http://schemas.microsoft.com/office/powerpoint/2010/main" val="198951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F4E9-C67C-9B10-14C6-FA074BC9A3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7E6E71-DE15-EF3D-7101-6BA1CBDFB1C3}"/>
              </a:ext>
            </a:extLst>
          </p:cNvPr>
          <p:cNvSpPr>
            <a:spLocks noGrp="1"/>
          </p:cNvSpPr>
          <p:nvPr>
            <p:ph sz="half" idx="2"/>
          </p:nvPr>
        </p:nvSpPr>
        <p:spPr/>
        <p:txBody>
          <a:bodyPr>
            <a:normAutofit lnSpcReduction="10000"/>
          </a:bodyPr>
          <a:lstStyle/>
          <a:p>
            <a:pPr marL="0" marR="0" indent="0">
              <a:lnSpc>
                <a:spcPct val="107000"/>
              </a:lnSpc>
              <a:spcBef>
                <a:spcPts val="0"/>
              </a:spcBef>
              <a:spcAft>
                <a:spcPts val="800"/>
              </a:spcAft>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Discuss why you consider this to be a high quality, growth company that should be investigated further.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 include comments on historical sales and EPS growth, pre-tax profit margin, return on equity, and debt.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Tractor Supply is a solid quality growth company because the company has increased sales over the past few years and has continued growing the number of company-owned operating stores. The company has been in business since 1938 and has over 2300 stores in 49 states. The stock performance has been steady, with annual sales growth of 11%, annual earnings growth of 17% and pre-tax profits averaging 10%.</a:t>
            </a:r>
          </a:p>
          <a:p>
            <a:endParaRPr lang="en-US" dirty="0"/>
          </a:p>
        </p:txBody>
      </p:sp>
      <p:sp>
        <p:nvSpPr>
          <p:cNvPr id="4" name="Slide Number Placeholder 3">
            <a:extLst>
              <a:ext uri="{FF2B5EF4-FFF2-40B4-BE49-F238E27FC236}">
                <a16:creationId xmlns:a16="http://schemas.microsoft.com/office/drawing/2014/main" id="{71A0CCFF-378B-371B-4BCB-8E299B52E803}"/>
              </a:ext>
            </a:extLst>
          </p:cNvPr>
          <p:cNvSpPr>
            <a:spLocks noGrp="1"/>
          </p:cNvSpPr>
          <p:nvPr>
            <p:ph type="sldNum" sz="quarter" idx="12"/>
          </p:nvPr>
        </p:nvSpPr>
        <p:spPr/>
        <p:txBody>
          <a:bodyPr/>
          <a:lstStyle/>
          <a:p>
            <a:fld id="{B7C7DEAE-B1FF-4F0D-9790-23B38FF51CAA}" type="slidenum">
              <a:rPr lang="en-US" smtClean="0"/>
              <a:pPr/>
              <a:t>11</a:t>
            </a:fld>
            <a:endParaRPr lang="en-US" dirty="0"/>
          </a:p>
        </p:txBody>
      </p:sp>
      <p:sp>
        <p:nvSpPr>
          <p:cNvPr id="5" name="Content Placeholder 4">
            <a:extLst>
              <a:ext uri="{FF2B5EF4-FFF2-40B4-BE49-F238E27FC236}">
                <a16:creationId xmlns:a16="http://schemas.microsoft.com/office/drawing/2014/main" id="{927E9CF2-DD2B-07B3-724D-4BF5BACB9204}"/>
              </a:ext>
            </a:extLst>
          </p:cNvPr>
          <p:cNvSpPr>
            <a:spLocks noGrp="1"/>
          </p:cNvSpPr>
          <p:nvPr>
            <p:ph sz="half" idx="13"/>
          </p:nvPr>
        </p:nvSpPr>
        <p:spPr/>
        <p:txBody>
          <a:bodyPr/>
          <a:lstStyle/>
          <a:p>
            <a:pPr marL="0" marR="0" indent="0">
              <a:lnSpc>
                <a:spcPct val="107000"/>
              </a:lnSpc>
              <a:spcBef>
                <a:spcPts val="0"/>
              </a:spcBef>
              <a:spcAft>
                <a:spcPts val="800"/>
              </a:spcAft>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Projected growth rate for earnings per share: 8%  Why did you select this rate?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Value Line predicts 11.5% earnings growth rate. Eight percent was used in the SSG to be more conservative.</a:t>
            </a:r>
          </a:p>
          <a:p>
            <a:pPr marL="0" indent="0">
              <a:buNone/>
            </a:pPr>
            <a:endParaRPr lang="en-US" dirty="0"/>
          </a:p>
        </p:txBody>
      </p:sp>
      <p:sp>
        <p:nvSpPr>
          <p:cNvPr id="7" name="TextBox 6">
            <a:extLst>
              <a:ext uri="{FF2B5EF4-FFF2-40B4-BE49-F238E27FC236}">
                <a16:creationId xmlns:a16="http://schemas.microsoft.com/office/drawing/2014/main" id="{B987A18E-06A1-5960-8A92-08C9EE45B9A4}"/>
              </a:ext>
            </a:extLst>
          </p:cNvPr>
          <p:cNvSpPr txBox="1"/>
          <p:nvPr/>
        </p:nvSpPr>
        <p:spPr>
          <a:xfrm>
            <a:off x="3276600" y="1181100"/>
            <a:ext cx="7772400" cy="658835"/>
          </a:xfrm>
          <a:prstGeom prst="rect">
            <a:avLst/>
          </a:prstGeom>
          <a:noFill/>
        </p:spPr>
        <p:txBody>
          <a:bodyPr wrap="square">
            <a:spAutoFit/>
          </a:bodyPr>
          <a:lstStyle/>
          <a:p>
            <a:pPr marL="0" marR="0">
              <a:lnSpc>
                <a:spcPct val="107000"/>
              </a:lnSpc>
              <a:spcBef>
                <a:spcPts val="0"/>
              </a:spcBef>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Tractor Supply (Larry Lester)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89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7B9D96-2DA2-11CF-ECC6-8791F8653115}"/>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A94F0B92-31BB-2E09-4B5C-C9BE0974E832}"/>
              </a:ext>
            </a:extLst>
          </p:cNvPr>
          <p:cNvSpPr>
            <a:spLocks noGrp="1"/>
          </p:cNvSpPr>
          <p:nvPr>
            <p:ph sz="half" idx="2"/>
          </p:nvPr>
        </p:nvSpPr>
        <p:spPr/>
        <p:txBody>
          <a:bodyPr/>
          <a:lstStyle/>
          <a:p>
            <a:endParaRPr lang="en-US" dirty="0"/>
          </a:p>
        </p:txBody>
      </p:sp>
      <p:sp>
        <p:nvSpPr>
          <p:cNvPr id="2" name="Slide Number Placeholder 1">
            <a:extLst>
              <a:ext uri="{FF2B5EF4-FFF2-40B4-BE49-F238E27FC236}">
                <a16:creationId xmlns:a16="http://schemas.microsoft.com/office/drawing/2014/main" id="{F214D946-AE3B-5A9C-2325-BE387E8DFB32}"/>
              </a:ext>
            </a:extLst>
          </p:cNvPr>
          <p:cNvSpPr>
            <a:spLocks noGrp="1"/>
          </p:cNvSpPr>
          <p:nvPr>
            <p:ph type="sldNum" sz="quarter" idx="12"/>
          </p:nvPr>
        </p:nvSpPr>
        <p:spPr/>
        <p:txBody>
          <a:bodyPr/>
          <a:lstStyle/>
          <a:p>
            <a:fld id="{B7C7DEAE-B1FF-4F0D-9790-23B38FF51CAA}" type="slidenum">
              <a:rPr lang="en-US" smtClean="0"/>
              <a:pPr/>
              <a:t>12</a:t>
            </a:fld>
            <a:endParaRPr lang="en-US" dirty="0"/>
          </a:p>
        </p:txBody>
      </p:sp>
      <p:sp>
        <p:nvSpPr>
          <p:cNvPr id="7" name="Content Placeholder 6">
            <a:extLst>
              <a:ext uri="{FF2B5EF4-FFF2-40B4-BE49-F238E27FC236}">
                <a16:creationId xmlns:a16="http://schemas.microsoft.com/office/drawing/2014/main" id="{468D2049-6C02-C4F3-29C5-9B5C3B0C16C6}"/>
              </a:ext>
            </a:extLst>
          </p:cNvPr>
          <p:cNvSpPr>
            <a:spLocks noGrp="1"/>
          </p:cNvSpPr>
          <p:nvPr>
            <p:ph sz="half" idx="13"/>
          </p:nvPr>
        </p:nvSpPr>
        <p:spPr/>
        <p:txBody>
          <a:bodyPr/>
          <a:lstStyle/>
          <a:p>
            <a:endParaRPr lang="en-US"/>
          </a:p>
        </p:txBody>
      </p:sp>
      <p:pic>
        <p:nvPicPr>
          <p:cNvPr id="4" name="Picture 3">
            <a:extLst>
              <a:ext uri="{FF2B5EF4-FFF2-40B4-BE49-F238E27FC236}">
                <a16:creationId xmlns:a16="http://schemas.microsoft.com/office/drawing/2014/main" id="{50A4E23E-DC2C-3790-F998-5BF92A5D3A55}"/>
              </a:ext>
            </a:extLst>
          </p:cNvPr>
          <p:cNvPicPr>
            <a:picLocks noChangeAspect="1"/>
          </p:cNvPicPr>
          <p:nvPr/>
        </p:nvPicPr>
        <p:blipFill>
          <a:blip r:embed="rId2"/>
          <a:stretch>
            <a:fillRect/>
          </a:stretch>
        </p:blipFill>
        <p:spPr>
          <a:xfrm>
            <a:off x="1371600" y="2819400"/>
            <a:ext cx="9144000" cy="3086100"/>
          </a:xfrm>
          <a:prstGeom prst="rect">
            <a:avLst/>
          </a:prstGeom>
        </p:spPr>
      </p:pic>
      <p:pic>
        <p:nvPicPr>
          <p:cNvPr id="6" name="Picture 5">
            <a:extLst>
              <a:ext uri="{FF2B5EF4-FFF2-40B4-BE49-F238E27FC236}">
                <a16:creationId xmlns:a16="http://schemas.microsoft.com/office/drawing/2014/main" id="{05A95936-4F85-C069-038C-DEA370B7A99D}"/>
              </a:ext>
            </a:extLst>
          </p:cNvPr>
          <p:cNvPicPr>
            <a:picLocks noChangeAspect="1"/>
          </p:cNvPicPr>
          <p:nvPr/>
        </p:nvPicPr>
        <p:blipFill>
          <a:blip r:embed="rId3"/>
          <a:stretch>
            <a:fillRect/>
          </a:stretch>
        </p:blipFill>
        <p:spPr>
          <a:xfrm>
            <a:off x="9183169" y="762000"/>
            <a:ext cx="2499577" cy="1127858"/>
          </a:xfrm>
          <a:prstGeom prst="rect">
            <a:avLst/>
          </a:prstGeom>
        </p:spPr>
      </p:pic>
    </p:spTree>
    <p:extLst>
      <p:ext uri="{BB962C8B-B14F-4D97-AF65-F5344CB8AC3E}">
        <p14:creationId xmlns:p14="http://schemas.microsoft.com/office/powerpoint/2010/main" val="179887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437081-92FF-D52F-9C1C-7B83750E8DEC}"/>
              </a:ext>
            </a:extLst>
          </p:cNvPr>
          <p:cNvSpPr>
            <a:spLocks noGrp="1"/>
          </p:cNvSpPr>
          <p:nvPr>
            <p:ph type="sldNum" sz="quarter" idx="12"/>
          </p:nvPr>
        </p:nvSpPr>
        <p:spPr/>
        <p:txBody>
          <a:bodyPr/>
          <a:lstStyle/>
          <a:p>
            <a:fld id="{B7C7DEAE-B1FF-4F0D-9790-23B38FF51CAA}" type="slidenum">
              <a:rPr lang="en-US" smtClean="0"/>
              <a:pPr/>
              <a:t>13</a:t>
            </a:fld>
            <a:endParaRPr lang="en-US" dirty="0"/>
          </a:p>
        </p:txBody>
      </p:sp>
      <p:pic>
        <p:nvPicPr>
          <p:cNvPr id="4" name="Picture 3">
            <a:extLst>
              <a:ext uri="{FF2B5EF4-FFF2-40B4-BE49-F238E27FC236}">
                <a16:creationId xmlns:a16="http://schemas.microsoft.com/office/drawing/2014/main" id="{0ECA490F-209B-960B-1A03-240869BB9C33}"/>
              </a:ext>
            </a:extLst>
          </p:cNvPr>
          <p:cNvPicPr>
            <a:picLocks noChangeAspect="1"/>
          </p:cNvPicPr>
          <p:nvPr/>
        </p:nvPicPr>
        <p:blipFill>
          <a:blip r:embed="rId2"/>
          <a:stretch>
            <a:fillRect/>
          </a:stretch>
        </p:blipFill>
        <p:spPr>
          <a:xfrm>
            <a:off x="-896" y="1905000"/>
            <a:ext cx="12192000" cy="3733471"/>
          </a:xfrm>
          <a:prstGeom prst="rect">
            <a:avLst/>
          </a:prstGeom>
        </p:spPr>
      </p:pic>
      <p:pic>
        <p:nvPicPr>
          <p:cNvPr id="6" name="Picture 5">
            <a:extLst>
              <a:ext uri="{FF2B5EF4-FFF2-40B4-BE49-F238E27FC236}">
                <a16:creationId xmlns:a16="http://schemas.microsoft.com/office/drawing/2014/main" id="{1030DC3D-A866-7B46-A589-510859E88E86}"/>
              </a:ext>
            </a:extLst>
          </p:cNvPr>
          <p:cNvPicPr>
            <a:picLocks noChangeAspect="1"/>
          </p:cNvPicPr>
          <p:nvPr/>
        </p:nvPicPr>
        <p:blipFill>
          <a:blip r:embed="rId3"/>
          <a:stretch>
            <a:fillRect/>
          </a:stretch>
        </p:blipFill>
        <p:spPr>
          <a:xfrm>
            <a:off x="9525679" y="465268"/>
            <a:ext cx="2499577" cy="1127858"/>
          </a:xfrm>
          <a:prstGeom prst="rect">
            <a:avLst/>
          </a:prstGeom>
        </p:spPr>
      </p:pic>
    </p:spTree>
    <p:extLst>
      <p:ext uri="{BB962C8B-B14F-4D97-AF65-F5344CB8AC3E}">
        <p14:creationId xmlns:p14="http://schemas.microsoft.com/office/powerpoint/2010/main" val="310362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272A7F-5528-2469-C955-927755CB82AC}"/>
              </a:ext>
            </a:extLst>
          </p:cNvPr>
          <p:cNvSpPr>
            <a:spLocks noGrp="1"/>
          </p:cNvSpPr>
          <p:nvPr>
            <p:ph type="sldNum" sz="quarter" idx="12"/>
          </p:nvPr>
        </p:nvSpPr>
        <p:spPr/>
        <p:txBody>
          <a:bodyPr/>
          <a:lstStyle/>
          <a:p>
            <a:fld id="{B7C7DEAE-B1FF-4F0D-9790-23B38FF51CAA}" type="slidenum">
              <a:rPr lang="en-US" smtClean="0"/>
              <a:pPr/>
              <a:t>14</a:t>
            </a:fld>
            <a:endParaRPr lang="en-US" dirty="0"/>
          </a:p>
        </p:txBody>
      </p:sp>
      <p:pic>
        <p:nvPicPr>
          <p:cNvPr id="4" name="Picture 3">
            <a:extLst>
              <a:ext uri="{FF2B5EF4-FFF2-40B4-BE49-F238E27FC236}">
                <a16:creationId xmlns:a16="http://schemas.microsoft.com/office/drawing/2014/main" id="{8EE6DBED-D2B2-D7D9-F188-DC94732F91A3}"/>
              </a:ext>
            </a:extLst>
          </p:cNvPr>
          <p:cNvPicPr>
            <a:picLocks noChangeAspect="1"/>
          </p:cNvPicPr>
          <p:nvPr/>
        </p:nvPicPr>
        <p:blipFill>
          <a:blip r:embed="rId3"/>
          <a:stretch>
            <a:fillRect/>
          </a:stretch>
        </p:blipFill>
        <p:spPr>
          <a:xfrm>
            <a:off x="0" y="1890757"/>
            <a:ext cx="12192000" cy="3076486"/>
          </a:xfrm>
          <a:prstGeom prst="rect">
            <a:avLst/>
          </a:prstGeom>
        </p:spPr>
      </p:pic>
      <p:pic>
        <p:nvPicPr>
          <p:cNvPr id="6" name="Picture 5">
            <a:extLst>
              <a:ext uri="{FF2B5EF4-FFF2-40B4-BE49-F238E27FC236}">
                <a16:creationId xmlns:a16="http://schemas.microsoft.com/office/drawing/2014/main" id="{720B7A6A-8DF7-A531-68BF-89B4B979EED4}"/>
              </a:ext>
            </a:extLst>
          </p:cNvPr>
          <p:cNvPicPr>
            <a:picLocks noChangeAspect="1"/>
          </p:cNvPicPr>
          <p:nvPr/>
        </p:nvPicPr>
        <p:blipFill>
          <a:blip r:embed="rId4"/>
          <a:stretch>
            <a:fillRect/>
          </a:stretch>
        </p:blipFill>
        <p:spPr>
          <a:xfrm>
            <a:off x="9372600" y="583155"/>
            <a:ext cx="2499577" cy="1127858"/>
          </a:xfrm>
          <a:prstGeom prst="rect">
            <a:avLst/>
          </a:prstGeom>
        </p:spPr>
      </p:pic>
    </p:spTree>
    <p:extLst>
      <p:ext uri="{BB962C8B-B14F-4D97-AF65-F5344CB8AC3E}">
        <p14:creationId xmlns:p14="http://schemas.microsoft.com/office/powerpoint/2010/main" val="236069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333D85-9C2D-3980-A753-3181FDE7A1B4}"/>
              </a:ext>
            </a:extLst>
          </p:cNvPr>
          <p:cNvSpPr>
            <a:spLocks noGrp="1"/>
          </p:cNvSpPr>
          <p:nvPr>
            <p:ph type="pic" sz="quarter" idx="10"/>
          </p:nvPr>
        </p:nvSpPr>
        <p:spPr>
          <a:xfrm>
            <a:off x="1066800" y="2286000"/>
            <a:ext cx="9525000" cy="2057400"/>
          </a:xfrm>
        </p:spPr>
        <p:txBody>
          <a:bodyPr>
            <a:normAutofit/>
          </a:bodyPr>
          <a:lstStyle/>
          <a:p>
            <a:endParaRPr lang="en-US" b="1" dirty="0"/>
          </a:p>
          <a:p>
            <a:r>
              <a:rPr lang="en-US" b="1" dirty="0"/>
              <a:t>QUESTIONS?</a:t>
            </a:r>
          </a:p>
        </p:txBody>
      </p:sp>
      <p:pic>
        <p:nvPicPr>
          <p:cNvPr id="4" name="Picture 3">
            <a:extLst>
              <a:ext uri="{FF2B5EF4-FFF2-40B4-BE49-F238E27FC236}">
                <a16:creationId xmlns:a16="http://schemas.microsoft.com/office/drawing/2014/main" id="{4B1EF541-2AF3-CBB5-2A8F-0B2FB63B69B9}"/>
              </a:ext>
            </a:extLst>
          </p:cNvPr>
          <p:cNvPicPr>
            <a:picLocks noChangeAspect="1"/>
          </p:cNvPicPr>
          <p:nvPr/>
        </p:nvPicPr>
        <p:blipFill>
          <a:blip r:embed="rId2"/>
          <a:stretch>
            <a:fillRect/>
          </a:stretch>
        </p:blipFill>
        <p:spPr>
          <a:xfrm>
            <a:off x="9448800" y="457200"/>
            <a:ext cx="2499577" cy="1127858"/>
          </a:xfrm>
          <a:prstGeom prst="rect">
            <a:avLst/>
          </a:prstGeom>
        </p:spPr>
      </p:pic>
    </p:spTree>
    <p:extLst>
      <p:ext uri="{BB962C8B-B14F-4D97-AF65-F5344CB8AC3E}">
        <p14:creationId xmlns:p14="http://schemas.microsoft.com/office/powerpoint/2010/main" val="212321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7C7DEAE-B1FF-4F0D-9790-23B38FF51CAA}" type="slidenum">
              <a:rPr lang="en-US" smtClean="0"/>
              <a:pPr/>
              <a:t>2</a:t>
            </a:fld>
            <a:endParaRPr lang="en-US" dirty="0"/>
          </a:p>
        </p:txBody>
      </p:sp>
    </p:spTree>
    <p:extLst>
      <p:ext uri="{BB962C8B-B14F-4D97-AF65-F5344CB8AC3E}">
        <p14:creationId xmlns:p14="http://schemas.microsoft.com/office/powerpoint/2010/main" val="15294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7C7DEAE-B1FF-4F0D-9790-23B38FF51CAA}" type="slidenum">
              <a:rPr lang="en-US" smtClean="0"/>
              <a:pPr/>
              <a:t>3</a:t>
            </a:fld>
            <a:endParaRPr lang="en-US" dirty="0"/>
          </a:p>
        </p:txBody>
      </p:sp>
    </p:spTree>
    <p:extLst>
      <p:ext uri="{BB962C8B-B14F-4D97-AF65-F5344CB8AC3E}">
        <p14:creationId xmlns:p14="http://schemas.microsoft.com/office/powerpoint/2010/main" val="80548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1829D6-F117-E5FE-577E-CDCA15E73019}"/>
              </a:ext>
            </a:extLst>
          </p:cNvPr>
          <p:cNvSpPr>
            <a:spLocks noGrp="1"/>
          </p:cNvSpPr>
          <p:nvPr>
            <p:ph type="sldNum" sz="quarter" idx="12"/>
          </p:nvPr>
        </p:nvSpPr>
        <p:spPr/>
        <p:txBody>
          <a:bodyPr/>
          <a:lstStyle/>
          <a:p>
            <a:fld id="{B7C7DEAE-B1FF-4F0D-9790-23B38FF51CAA}" type="slidenum">
              <a:rPr lang="en-US" smtClean="0"/>
              <a:pPr/>
              <a:t>4</a:t>
            </a:fld>
            <a:endParaRPr lang="en-US" dirty="0"/>
          </a:p>
        </p:txBody>
      </p:sp>
      <p:pic>
        <p:nvPicPr>
          <p:cNvPr id="4" name="Picture 3">
            <a:extLst>
              <a:ext uri="{FF2B5EF4-FFF2-40B4-BE49-F238E27FC236}">
                <a16:creationId xmlns:a16="http://schemas.microsoft.com/office/drawing/2014/main" id="{F6A63766-BDB7-8E78-F375-40D388A39348}"/>
              </a:ext>
            </a:extLst>
          </p:cNvPr>
          <p:cNvPicPr>
            <a:picLocks noChangeAspect="1"/>
          </p:cNvPicPr>
          <p:nvPr/>
        </p:nvPicPr>
        <p:blipFill>
          <a:blip r:embed="rId2"/>
          <a:stretch>
            <a:fillRect/>
          </a:stretch>
        </p:blipFill>
        <p:spPr>
          <a:xfrm>
            <a:off x="1662112" y="1947862"/>
            <a:ext cx="8867775" cy="2962275"/>
          </a:xfrm>
          <a:prstGeom prst="rect">
            <a:avLst/>
          </a:prstGeom>
        </p:spPr>
      </p:pic>
    </p:spTree>
    <p:extLst>
      <p:ext uri="{BB962C8B-B14F-4D97-AF65-F5344CB8AC3E}">
        <p14:creationId xmlns:p14="http://schemas.microsoft.com/office/powerpoint/2010/main" val="140702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A1A05-B710-DD5A-3FC8-C726E34631E8}"/>
              </a:ext>
            </a:extLst>
          </p:cNvPr>
          <p:cNvSpPr>
            <a:spLocks noGrp="1"/>
          </p:cNvSpPr>
          <p:nvPr>
            <p:ph type="sldNum" sz="quarter" idx="12"/>
          </p:nvPr>
        </p:nvSpPr>
        <p:spPr/>
        <p:txBody>
          <a:bodyPr/>
          <a:lstStyle/>
          <a:p>
            <a:fld id="{B7C7DEAE-B1FF-4F0D-9790-23B38FF51CAA}" type="slidenum">
              <a:rPr lang="en-US" smtClean="0"/>
              <a:pPr/>
              <a:t>5</a:t>
            </a:fld>
            <a:endParaRPr lang="en-US" dirty="0"/>
          </a:p>
        </p:txBody>
      </p:sp>
      <p:pic>
        <p:nvPicPr>
          <p:cNvPr id="4" name="Picture 3">
            <a:extLst>
              <a:ext uri="{FF2B5EF4-FFF2-40B4-BE49-F238E27FC236}">
                <a16:creationId xmlns:a16="http://schemas.microsoft.com/office/drawing/2014/main" id="{7BF228D7-2965-2A38-5E71-653FAFDF410A}"/>
              </a:ext>
            </a:extLst>
          </p:cNvPr>
          <p:cNvPicPr>
            <a:picLocks noChangeAspect="1"/>
          </p:cNvPicPr>
          <p:nvPr/>
        </p:nvPicPr>
        <p:blipFill>
          <a:blip r:embed="rId2"/>
          <a:stretch>
            <a:fillRect/>
          </a:stretch>
        </p:blipFill>
        <p:spPr>
          <a:xfrm>
            <a:off x="4429125" y="1276350"/>
            <a:ext cx="3333750" cy="4305300"/>
          </a:xfrm>
          <a:prstGeom prst="rect">
            <a:avLst/>
          </a:prstGeom>
        </p:spPr>
      </p:pic>
    </p:spTree>
    <p:extLst>
      <p:ext uri="{BB962C8B-B14F-4D97-AF65-F5344CB8AC3E}">
        <p14:creationId xmlns:p14="http://schemas.microsoft.com/office/powerpoint/2010/main" val="342991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096689-C20E-77A4-5161-386BBC6603BE}"/>
              </a:ext>
            </a:extLst>
          </p:cNvPr>
          <p:cNvSpPr>
            <a:spLocks noGrp="1"/>
          </p:cNvSpPr>
          <p:nvPr>
            <p:ph type="sldNum" sz="quarter" idx="12"/>
          </p:nvPr>
        </p:nvSpPr>
        <p:spPr/>
        <p:txBody>
          <a:bodyPr/>
          <a:lstStyle/>
          <a:p>
            <a:fld id="{B7C7DEAE-B1FF-4F0D-9790-23B38FF51CAA}" type="slidenum">
              <a:rPr lang="en-US" smtClean="0"/>
              <a:pPr/>
              <a:t>6</a:t>
            </a:fld>
            <a:endParaRPr lang="en-US" dirty="0"/>
          </a:p>
        </p:txBody>
      </p:sp>
      <p:pic>
        <p:nvPicPr>
          <p:cNvPr id="4" name="Picture 3">
            <a:extLst>
              <a:ext uri="{FF2B5EF4-FFF2-40B4-BE49-F238E27FC236}">
                <a16:creationId xmlns:a16="http://schemas.microsoft.com/office/drawing/2014/main" id="{C3F58EAA-FFD2-AD43-3719-623311289B98}"/>
              </a:ext>
            </a:extLst>
          </p:cNvPr>
          <p:cNvPicPr>
            <a:picLocks noChangeAspect="1"/>
          </p:cNvPicPr>
          <p:nvPr/>
        </p:nvPicPr>
        <p:blipFill>
          <a:blip r:embed="rId2"/>
          <a:stretch>
            <a:fillRect/>
          </a:stretch>
        </p:blipFill>
        <p:spPr>
          <a:xfrm>
            <a:off x="1793" y="1600200"/>
            <a:ext cx="12192000" cy="3967957"/>
          </a:xfrm>
          <a:prstGeom prst="rect">
            <a:avLst/>
          </a:prstGeom>
        </p:spPr>
      </p:pic>
    </p:spTree>
    <p:extLst>
      <p:ext uri="{BB962C8B-B14F-4D97-AF65-F5344CB8AC3E}">
        <p14:creationId xmlns:p14="http://schemas.microsoft.com/office/powerpoint/2010/main" val="214790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813045-D8E6-004F-CF99-F38ABBC8CE05}"/>
              </a:ext>
            </a:extLst>
          </p:cNvPr>
          <p:cNvSpPr>
            <a:spLocks noGrp="1"/>
          </p:cNvSpPr>
          <p:nvPr>
            <p:ph type="sldNum" sz="quarter" idx="12"/>
          </p:nvPr>
        </p:nvSpPr>
        <p:spPr/>
        <p:txBody>
          <a:bodyPr/>
          <a:lstStyle/>
          <a:p>
            <a:fld id="{B7C7DEAE-B1FF-4F0D-9790-23B38FF51CAA}" type="slidenum">
              <a:rPr lang="en-US" smtClean="0"/>
              <a:pPr/>
              <a:t>7</a:t>
            </a:fld>
            <a:endParaRPr lang="en-US" dirty="0"/>
          </a:p>
        </p:txBody>
      </p:sp>
      <p:pic>
        <p:nvPicPr>
          <p:cNvPr id="4" name="Picture 3">
            <a:extLst>
              <a:ext uri="{FF2B5EF4-FFF2-40B4-BE49-F238E27FC236}">
                <a16:creationId xmlns:a16="http://schemas.microsoft.com/office/drawing/2014/main" id="{597C8DC6-C34C-6693-4E7D-CDA2205299B9}"/>
              </a:ext>
            </a:extLst>
          </p:cNvPr>
          <p:cNvPicPr>
            <a:picLocks noChangeAspect="1"/>
          </p:cNvPicPr>
          <p:nvPr/>
        </p:nvPicPr>
        <p:blipFill>
          <a:blip r:embed="rId2"/>
          <a:stretch>
            <a:fillRect/>
          </a:stretch>
        </p:blipFill>
        <p:spPr>
          <a:xfrm>
            <a:off x="0" y="2551323"/>
            <a:ext cx="12192000" cy="1755354"/>
          </a:xfrm>
          <a:prstGeom prst="rect">
            <a:avLst/>
          </a:prstGeom>
        </p:spPr>
      </p:pic>
      <p:pic>
        <p:nvPicPr>
          <p:cNvPr id="6" name="Picture 5">
            <a:extLst>
              <a:ext uri="{FF2B5EF4-FFF2-40B4-BE49-F238E27FC236}">
                <a16:creationId xmlns:a16="http://schemas.microsoft.com/office/drawing/2014/main" id="{45C2E55D-D2C2-9A2A-808A-94C22A813700}"/>
              </a:ext>
            </a:extLst>
          </p:cNvPr>
          <p:cNvPicPr>
            <a:picLocks noChangeAspect="1"/>
          </p:cNvPicPr>
          <p:nvPr/>
        </p:nvPicPr>
        <p:blipFill>
          <a:blip r:embed="rId3"/>
          <a:stretch>
            <a:fillRect/>
          </a:stretch>
        </p:blipFill>
        <p:spPr>
          <a:xfrm>
            <a:off x="9067800" y="685800"/>
            <a:ext cx="2499577" cy="1127858"/>
          </a:xfrm>
          <a:prstGeom prst="rect">
            <a:avLst/>
          </a:prstGeom>
        </p:spPr>
      </p:pic>
    </p:spTree>
    <p:extLst>
      <p:ext uri="{BB962C8B-B14F-4D97-AF65-F5344CB8AC3E}">
        <p14:creationId xmlns:p14="http://schemas.microsoft.com/office/powerpoint/2010/main" val="350383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C0CC1-97B3-CD75-6051-95132E4BEAEC}"/>
              </a:ext>
            </a:extLst>
          </p:cNvPr>
          <p:cNvSpPr>
            <a:spLocks noGrp="1"/>
          </p:cNvSpPr>
          <p:nvPr>
            <p:ph type="sldNum" sz="quarter" idx="12"/>
          </p:nvPr>
        </p:nvSpPr>
        <p:spPr/>
        <p:txBody>
          <a:bodyPr/>
          <a:lstStyle/>
          <a:p>
            <a:fld id="{B7C7DEAE-B1FF-4F0D-9790-23B38FF51CAA}" type="slidenum">
              <a:rPr lang="en-US" smtClean="0"/>
              <a:pPr/>
              <a:t>8</a:t>
            </a:fld>
            <a:endParaRPr lang="en-US" dirty="0"/>
          </a:p>
        </p:txBody>
      </p:sp>
      <p:pic>
        <p:nvPicPr>
          <p:cNvPr id="4" name="Picture 3">
            <a:extLst>
              <a:ext uri="{FF2B5EF4-FFF2-40B4-BE49-F238E27FC236}">
                <a16:creationId xmlns:a16="http://schemas.microsoft.com/office/drawing/2014/main" id="{37929775-9D9B-F304-821D-F878FA4A0951}"/>
              </a:ext>
            </a:extLst>
          </p:cNvPr>
          <p:cNvPicPr>
            <a:picLocks noChangeAspect="1"/>
          </p:cNvPicPr>
          <p:nvPr/>
        </p:nvPicPr>
        <p:blipFill>
          <a:blip r:embed="rId2"/>
          <a:stretch>
            <a:fillRect/>
          </a:stretch>
        </p:blipFill>
        <p:spPr>
          <a:xfrm>
            <a:off x="0" y="1752600"/>
            <a:ext cx="12192000" cy="4581513"/>
          </a:xfrm>
          <a:prstGeom prst="rect">
            <a:avLst/>
          </a:prstGeom>
        </p:spPr>
      </p:pic>
      <p:pic>
        <p:nvPicPr>
          <p:cNvPr id="6" name="Picture 5">
            <a:extLst>
              <a:ext uri="{FF2B5EF4-FFF2-40B4-BE49-F238E27FC236}">
                <a16:creationId xmlns:a16="http://schemas.microsoft.com/office/drawing/2014/main" id="{080F47D5-20D9-E8AD-D789-FEF35FA23BA5}"/>
              </a:ext>
            </a:extLst>
          </p:cNvPr>
          <p:cNvPicPr>
            <a:picLocks noChangeAspect="1"/>
          </p:cNvPicPr>
          <p:nvPr/>
        </p:nvPicPr>
        <p:blipFill>
          <a:blip r:embed="rId3"/>
          <a:stretch>
            <a:fillRect/>
          </a:stretch>
        </p:blipFill>
        <p:spPr>
          <a:xfrm>
            <a:off x="9296400" y="457200"/>
            <a:ext cx="2499577" cy="1127858"/>
          </a:xfrm>
          <a:prstGeom prst="rect">
            <a:avLst/>
          </a:prstGeom>
        </p:spPr>
      </p:pic>
    </p:spTree>
    <p:extLst>
      <p:ext uri="{BB962C8B-B14F-4D97-AF65-F5344CB8AC3E}">
        <p14:creationId xmlns:p14="http://schemas.microsoft.com/office/powerpoint/2010/main" val="252546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8F833D-4EFE-46FC-62E0-9F220F8EE5D1}"/>
              </a:ext>
            </a:extLst>
          </p:cNvPr>
          <p:cNvSpPr>
            <a:spLocks noGrp="1"/>
          </p:cNvSpPr>
          <p:nvPr>
            <p:ph type="sldNum" sz="quarter" idx="12"/>
          </p:nvPr>
        </p:nvSpPr>
        <p:spPr/>
        <p:txBody>
          <a:bodyPr/>
          <a:lstStyle/>
          <a:p>
            <a:fld id="{B7C7DEAE-B1FF-4F0D-9790-23B38FF51CAA}" type="slidenum">
              <a:rPr lang="en-US" smtClean="0"/>
              <a:pPr/>
              <a:t>9</a:t>
            </a:fld>
            <a:endParaRPr lang="en-US" dirty="0"/>
          </a:p>
        </p:txBody>
      </p:sp>
      <p:pic>
        <p:nvPicPr>
          <p:cNvPr id="4" name="Picture 3">
            <a:extLst>
              <a:ext uri="{FF2B5EF4-FFF2-40B4-BE49-F238E27FC236}">
                <a16:creationId xmlns:a16="http://schemas.microsoft.com/office/drawing/2014/main" id="{51CAD6F6-BF2A-AF5E-4BA3-FBEE5450B002}"/>
              </a:ext>
            </a:extLst>
          </p:cNvPr>
          <p:cNvPicPr>
            <a:picLocks noChangeAspect="1"/>
          </p:cNvPicPr>
          <p:nvPr/>
        </p:nvPicPr>
        <p:blipFill>
          <a:blip r:embed="rId2"/>
          <a:stretch>
            <a:fillRect/>
          </a:stretch>
        </p:blipFill>
        <p:spPr>
          <a:xfrm>
            <a:off x="0" y="1732254"/>
            <a:ext cx="12192000" cy="3393491"/>
          </a:xfrm>
          <a:prstGeom prst="rect">
            <a:avLst/>
          </a:prstGeom>
        </p:spPr>
      </p:pic>
      <p:pic>
        <p:nvPicPr>
          <p:cNvPr id="6" name="Picture 5">
            <a:extLst>
              <a:ext uri="{FF2B5EF4-FFF2-40B4-BE49-F238E27FC236}">
                <a16:creationId xmlns:a16="http://schemas.microsoft.com/office/drawing/2014/main" id="{F9A0F486-2D6C-7CBD-C620-86354776EB3B}"/>
              </a:ext>
            </a:extLst>
          </p:cNvPr>
          <p:cNvPicPr>
            <a:picLocks noChangeAspect="1"/>
          </p:cNvPicPr>
          <p:nvPr/>
        </p:nvPicPr>
        <p:blipFill>
          <a:blip r:embed="rId3"/>
          <a:stretch>
            <a:fillRect/>
          </a:stretch>
        </p:blipFill>
        <p:spPr>
          <a:xfrm>
            <a:off x="9296400" y="525419"/>
            <a:ext cx="2499577" cy="1127858"/>
          </a:xfrm>
          <a:prstGeom prst="rect">
            <a:avLst/>
          </a:prstGeom>
        </p:spPr>
      </p:pic>
    </p:spTree>
    <p:extLst>
      <p:ext uri="{BB962C8B-B14F-4D97-AF65-F5344CB8AC3E}">
        <p14:creationId xmlns:p14="http://schemas.microsoft.com/office/powerpoint/2010/main" val="3450824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tterInvesting Clarity">
  <a:themeElements>
    <a:clrScheme name="BetterInvesting">
      <a:dk1>
        <a:srgbClr val="013B6E"/>
      </a:dk1>
      <a:lt1>
        <a:srgbClr val="FFFFFF"/>
      </a:lt1>
      <a:dk2>
        <a:srgbClr val="002445"/>
      </a:dk2>
      <a:lt2>
        <a:srgbClr val="EBEBEB"/>
      </a:lt2>
      <a:accent1>
        <a:srgbClr val="013B6E"/>
      </a:accent1>
      <a:accent2>
        <a:srgbClr val="18807D"/>
      </a:accent2>
      <a:accent3>
        <a:srgbClr val="474747"/>
      </a:accent3>
      <a:accent4>
        <a:srgbClr val="005DAA"/>
      </a:accent4>
      <a:accent5>
        <a:srgbClr val="CE4E28"/>
      </a:accent5>
      <a:accent6>
        <a:srgbClr val="F3CE2C"/>
      </a:accent6>
      <a:hlink>
        <a:srgbClr val="005DAA"/>
      </a:hlink>
      <a:folHlink>
        <a:srgbClr val="5B5B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est-universal BetterInvesting PowerPoint 2021" id="{0DE759AA-08EF-C543-AE79-57ACC0F984A6}" vid="{4B65C11A-F8C7-F64F-ACD1-10E35E4C0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DCBD32614CB94C9E00392D41A08C2E" ma:contentTypeVersion="14" ma:contentTypeDescription="Create a new document." ma:contentTypeScope="" ma:versionID="c9ce13e337652a08665a6c3f02ae0e6e">
  <xsd:schema xmlns:xsd="http://www.w3.org/2001/XMLSchema" xmlns:xs="http://www.w3.org/2001/XMLSchema" xmlns:p="http://schemas.microsoft.com/office/2006/metadata/properties" xmlns:ns3="bc2eb4d5-dbad-4e97-8697-6ef4c6a12b59" xmlns:ns4="c5522833-5e9b-433f-9c31-692d0fdfc28a" targetNamespace="http://schemas.microsoft.com/office/2006/metadata/properties" ma:root="true" ma:fieldsID="3c2510f12788ce568185e7e9d6bfcf28" ns3:_="" ns4:_="">
    <xsd:import namespace="bc2eb4d5-dbad-4e97-8697-6ef4c6a12b59"/>
    <xsd:import namespace="c5522833-5e9b-433f-9c31-692d0fdfc2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eb4d5-dbad-4e97-8697-6ef4c6a12b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522833-5e9b-433f-9c31-692d0fdfc2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32CA15-3E4C-4936-B59D-2F06A8807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2eb4d5-dbad-4e97-8697-6ef4c6a12b59"/>
    <ds:schemaRef ds:uri="c5522833-5e9b-433f-9c31-692d0fdfc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804C4A-D8A7-47FC-90D6-1A8B1EB7EAE9}">
  <ds:schemaRefs>
    <ds:schemaRef ds:uri="http://schemas.microsoft.com/office/2006/documentManagement/types"/>
    <ds:schemaRef ds:uri="http://www.w3.org/XML/1998/namespace"/>
    <ds:schemaRef ds:uri="http://schemas.microsoft.com/office/infopath/2007/PartnerControls"/>
    <ds:schemaRef ds:uri="http://purl.org/dc/terms/"/>
    <ds:schemaRef ds:uri="http://purl.org/dc/dcmitype/"/>
    <ds:schemaRef ds:uri="http://purl.org/dc/elements/1.1/"/>
    <ds:schemaRef ds:uri="c5522833-5e9b-433f-9c31-692d0fdfc28a"/>
    <ds:schemaRef ds:uri="http://schemas.openxmlformats.org/package/2006/metadata/core-properties"/>
    <ds:schemaRef ds:uri="bc2eb4d5-dbad-4e97-8697-6ef4c6a12b59"/>
    <ds:schemaRef ds:uri="http://schemas.microsoft.com/office/2006/metadata/properties"/>
  </ds:schemaRefs>
</ds:datastoreItem>
</file>

<file path=customXml/itemProps3.xml><?xml version="1.0" encoding="utf-8"?>
<ds:datastoreItem xmlns:ds="http://schemas.openxmlformats.org/officeDocument/2006/customXml" ds:itemID="{B957596A-7D12-48A4-9771-E49F1C3C3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1066</TotalTime>
  <Words>248</Words>
  <Application>Microsoft Office PowerPoint</Application>
  <PresentationFormat>Widescreen</PresentationFormat>
  <Paragraphs>35</Paragraphs>
  <Slides>15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BetterInvesting Clarity</vt:lpstr>
      <vt:lpstr> First Cuts in Investment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Eric Bonner</dc:creator>
  <cp:keywords/>
  <dc:description/>
  <cp:lastModifiedBy>O'Mara, W. Paul (CTD) (FBI)</cp:lastModifiedBy>
  <cp:revision>102</cp:revision>
  <cp:lastPrinted>2023-12-12T14:28:33Z</cp:lastPrinted>
  <dcterms:created xsi:type="dcterms:W3CDTF">2021-06-18T17:08:12Z</dcterms:created>
  <dcterms:modified xsi:type="dcterms:W3CDTF">2023-12-12T15:03:27Z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0x010100E7DCBD32614CB94C9E00392D41A08C2E</vt:lpwstr>
  </property>
</Properties>
</file>