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2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15438-76ED-4FC9-912F-BF04A207E9FD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470B0-6C58-4E7F-815F-A9D299A2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70B0-6C58-4E7F-815F-A9D299A2AB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34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70B0-6C58-4E7F-815F-A9D299A2AB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96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70B0-6C58-4E7F-815F-A9D299A2AB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5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2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7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3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9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0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0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5F2DE-B593-4C15-A115-BD53B370589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7AF1-1765-498A-9DA9-2A720985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0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ideas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7970195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do I get a signature PE</a:t>
            </a:r>
          </a:p>
          <a:p>
            <a:endParaRPr lang="en-US" sz="2800" dirty="0"/>
          </a:p>
          <a:p>
            <a:r>
              <a:rPr lang="en-US" sz="2800" dirty="0" smtClean="0"/>
              <a:t>How do the numbers on Value Line Equate to the SSG</a:t>
            </a:r>
          </a:p>
          <a:p>
            <a:endParaRPr lang="en-US" sz="2800" dirty="0"/>
          </a:p>
          <a:p>
            <a:r>
              <a:rPr lang="en-US" sz="2800" dirty="0" smtClean="0"/>
              <a:t>What’s important on the 10K</a:t>
            </a:r>
          </a:p>
          <a:p>
            <a:endParaRPr lang="en-US" sz="2800" dirty="0"/>
          </a:p>
          <a:p>
            <a:r>
              <a:rPr lang="en-US" sz="2800" smtClean="0"/>
              <a:t>What’s </a:t>
            </a:r>
            <a:r>
              <a:rPr lang="en-US" sz="2800" dirty="0" smtClean="0"/>
              <a:t>your idea????????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1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MICNOVA Education Sources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BetterInvesting Website:</a:t>
            </a: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FirstCuts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 Slides: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BINC</a:t>
            </a: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InvestEd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AAII</a:t>
            </a: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Boglehead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Interests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Newspaper Columns</a:t>
            </a:r>
          </a:p>
          <a:p>
            <a:pPr lvl="2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Wall Street Journal</a:t>
            </a:r>
          </a:p>
          <a:p>
            <a:pPr lvl="2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Section,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Publications </a:t>
            </a:r>
          </a:p>
          <a:p>
            <a:pPr lvl="2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Seeking Alpha</a:t>
            </a:r>
          </a:p>
          <a:p>
            <a:pPr lvl="2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Broker Website </a:t>
            </a:r>
          </a:p>
          <a:p>
            <a:pPr marL="457200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Stock Selection Guide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Sections 1, 2, 3, 4 or 5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Any subsection of 1 – 5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Explanation of PE Selection</a:t>
            </a: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bivio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 Information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Explaining a Report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Stock or Industry 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Held or Not by Club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Interesting Feature or Error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Using GoToMeeting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Free Technology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Websites of Interest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Cyber Security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0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Mentors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Can A Mentor Do</a:t>
            </a:r>
          </a:p>
          <a:p>
            <a:pPr lvl="1"/>
            <a:r>
              <a:rPr lang="en-US" dirty="0" smtClean="0"/>
              <a:t>Help Find Topic</a:t>
            </a:r>
          </a:p>
          <a:p>
            <a:pPr lvl="1"/>
            <a:r>
              <a:rPr lang="en-US" dirty="0" smtClean="0"/>
              <a:t>Editing Assistance</a:t>
            </a:r>
          </a:p>
          <a:p>
            <a:pPr lvl="2"/>
            <a:r>
              <a:rPr lang="en-US" dirty="0" smtClean="0"/>
              <a:t>Presentation Form</a:t>
            </a:r>
          </a:p>
          <a:p>
            <a:pPr lvl="3"/>
            <a:r>
              <a:rPr lang="en-US" dirty="0" smtClean="0"/>
              <a:t>Reformat Conference Slides</a:t>
            </a:r>
          </a:p>
          <a:p>
            <a:pPr lvl="3"/>
            <a:r>
              <a:rPr lang="en-US" dirty="0" smtClean="0"/>
              <a:t>Help with PowerPoint</a:t>
            </a:r>
          </a:p>
          <a:p>
            <a:pPr lvl="2"/>
            <a:r>
              <a:rPr lang="en-US" dirty="0" smtClean="0"/>
              <a:t>Presentation Substance	</a:t>
            </a:r>
          </a:p>
          <a:p>
            <a:pPr lvl="3"/>
            <a:r>
              <a:rPr lang="en-US" dirty="0" smtClean="0"/>
              <a:t>Edit from 50 minutes to 15 minutes</a:t>
            </a:r>
          </a:p>
          <a:p>
            <a:pPr lvl="3"/>
            <a:r>
              <a:rPr lang="en-US" dirty="0" smtClean="0"/>
              <a:t>Suggest Phrases</a:t>
            </a:r>
          </a:p>
          <a:p>
            <a:pPr lvl="1"/>
            <a:r>
              <a:rPr lang="en-US" dirty="0" smtClean="0"/>
              <a:t>Critique Rehearsal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Mentors in Waiting</a:t>
            </a:r>
          </a:p>
          <a:p>
            <a:pPr lvl="1"/>
            <a:r>
              <a:rPr lang="en-US" dirty="0" smtClean="0"/>
              <a:t>Irina Clements</a:t>
            </a:r>
          </a:p>
          <a:p>
            <a:pPr lvl="1"/>
            <a:r>
              <a:rPr lang="en-US" dirty="0" smtClean="0"/>
              <a:t>Kathy Emmons</a:t>
            </a:r>
          </a:p>
          <a:p>
            <a:pPr lvl="1"/>
            <a:r>
              <a:rPr lang="en-US" dirty="0" smtClean="0"/>
              <a:t>Ty Hughes</a:t>
            </a:r>
          </a:p>
          <a:p>
            <a:pPr lvl="1"/>
            <a:r>
              <a:rPr lang="en-US" dirty="0" smtClean="0"/>
              <a:t>Linda Hunt</a:t>
            </a:r>
          </a:p>
          <a:p>
            <a:pPr lvl="1"/>
            <a:r>
              <a:rPr lang="en-US" dirty="0" smtClean="0"/>
              <a:t>Jo Murphy</a:t>
            </a:r>
          </a:p>
          <a:p>
            <a:pPr lvl="1"/>
            <a:r>
              <a:rPr lang="en-US" dirty="0" smtClean="0"/>
              <a:t>Wilbert Nixon</a:t>
            </a:r>
          </a:p>
          <a:p>
            <a:pPr lvl="1"/>
            <a:r>
              <a:rPr lang="en-US" dirty="0" smtClean="0"/>
              <a:t>Sheryl Patterson</a:t>
            </a:r>
          </a:p>
          <a:p>
            <a:pPr lvl="1"/>
            <a:r>
              <a:rPr lang="en-US" dirty="0" smtClean="0"/>
              <a:t>Phyllis </a:t>
            </a:r>
            <a:r>
              <a:rPr lang="en-US" dirty="0" err="1" smtClean="0"/>
              <a:t>Woodring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48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156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Educational ideas</vt:lpstr>
      <vt:lpstr>MICNOVA Education Sources </vt:lpstr>
      <vt:lpstr>Education Mentors Can Help</vt:lpstr>
    </vt:vector>
  </TitlesOfParts>
  <Company>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MICNOVA Education Sources</dc:title>
  <dc:creator>Irina C Clements</dc:creator>
  <cp:lastModifiedBy>Sheryl Patterson</cp:lastModifiedBy>
  <cp:revision>4</cp:revision>
  <dcterms:created xsi:type="dcterms:W3CDTF">2016-03-16T15:19:20Z</dcterms:created>
  <dcterms:modified xsi:type="dcterms:W3CDTF">2016-03-16T22:55:57Z</dcterms:modified>
</cp:coreProperties>
</file>