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12192000" cy="6858000"/>
  <p:notesSz cx="7086600" cy="8686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21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340A-7F16-48D6-9BDF-1DE0841898E8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F653-501D-4E30-A043-B71FC2487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76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340A-7F16-48D6-9BDF-1DE0841898E8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F653-501D-4E30-A043-B71FC2487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2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340A-7F16-48D6-9BDF-1DE0841898E8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F653-501D-4E30-A043-B71FC2487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89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340A-7F16-48D6-9BDF-1DE0841898E8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F653-501D-4E30-A043-B71FC2487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31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340A-7F16-48D6-9BDF-1DE0841898E8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F653-501D-4E30-A043-B71FC2487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70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340A-7F16-48D6-9BDF-1DE0841898E8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F653-501D-4E30-A043-B71FC2487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2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340A-7F16-48D6-9BDF-1DE0841898E8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F653-501D-4E30-A043-B71FC2487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340A-7F16-48D6-9BDF-1DE0841898E8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F653-501D-4E30-A043-B71FC2487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89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340A-7F16-48D6-9BDF-1DE0841898E8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F653-501D-4E30-A043-B71FC2487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66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340A-7F16-48D6-9BDF-1DE0841898E8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F653-501D-4E30-A043-B71FC2487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8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340A-7F16-48D6-9BDF-1DE0841898E8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F653-501D-4E30-A043-B71FC2487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43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5340A-7F16-48D6-9BDF-1DE0841898E8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BF653-501D-4E30-A043-B71FC2487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70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418" y="147256"/>
            <a:ext cx="11420475" cy="24669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" y="2614231"/>
            <a:ext cx="8382000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70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" y="604837"/>
            <a:ext cx="11791950" cy="564832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5657088" y="4303776"/>
            <a:ext cx="2304288" cy="1402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0631424" y="3328416"/>
            <a:ext cx="1231392" cy="3413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32669" y="5705856"/>
            <a:ext cx="43749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Peers- Fin Strength Ratings:</a:t>
            </a:r>
            <a:br>
              <a:rPr lang="en-US" u="sng" dirty="0" smtClean="0"/>
            </a:br>
            <a:r>
              <a:rPr lang="en-US" dirty="0" smtClean="0"/>
              <a:t>A++ = Deere; A+ =CMI &amp; CAT</a:t>
            </a:r>
            <a:br>
              <a:rPr lang="en-US" dirty="0" smtClean="0"/>
            </a:br>
            <a:r>
              <a:rPr lang="en-US" dirty="0" smtClean="0"/>
              <a:t>A =AGCO &amp; PCCAR; B++ = FTT.TO &amp; OSK,  etc.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50848" y="3934444"/>
            <a:ext cx="2716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(“1” is VL’s highest ranking)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9151263" y="3194708"/>
            <a:ext cx="1351002" cy="618340"/>
          </a:xfrm>
          <a:prstGeom prst="rightArrow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095233" y="3328416"/>
            <a:ext cx="2184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 here next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6013" y="3699891"/>
            <a:ext cx="1219200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105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0237" y="885825"/>
            <a:ext cx="8391525" cy="50863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77568" y="1219200"/>
            <a:ext cx="1633728" cy="123139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694944" y="4985575"/>
            <a:ext cx="1121664" cy="1231392"/>
          </a:xfrm>
          <a:prstGeom prst="rightArrow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7341" y="5370438"/>
            <a:ext cx="475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0237" y="5230368"/>
            <a:ext cx="2318195" cy="7418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737616" y="1371600"/>
            <a:ext cx="1121664" cy="1231392"/>
          </a:xfrm>
          <a:prstGeom prst="rightArrow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32688" y="1786128"/>
            <a:ext cx="475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18432" y="3563451"/>
            <a:ext cx="6156959" cy="24087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10643616" y="4082897"/>
            <a:ext cx="1133856" cy="1369831"/>
          </a:xfrm>
          <a:prstGeom prst="left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064240" y="4536979"/>
            <a:ext cx="713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3, 5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08176" y="307309"/>
            <a:ext cx="7600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Upper 1/3-1/2 of Value Line, August 2019 Pdf, Report</a:t>
            </a:r>
            <a:endParaRPr lang="en-US" sz="2400" b="1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196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850" y="1143000"/>
            <a:ext cx="84963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08176" y="404845"/>
            <a:ext cx="770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Lower 1/3-1/2 of Value Line, August 2019 Pdf, Report</a:t>
            </a:r>
            <a:endParaRPr lang="en-US" sz="2400" b="1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95488" y="5242560"/>
            <a:ext cx="2248662" cy="5608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726186" y="1143000"/>
            <a:ext cx="1121664" cy="1231392"/>
          </a:xfrm>
          <a:prstGeom prst="rightArrow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32688" y="1527863"/>
            <a:ext cx="475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4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10533888" y="4838060"/>
            <a:ext cx="1133856" cy="1369831"/>
          </a:xfrm>
          <a:prstGeom prst="left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954512" y="5341727"/>
            <a:ext cx="713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6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356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45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Adobe Gothic Std B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gladys.henrikson@verizon.net</dc:creator>
  <cp:lastModifiedBy>gladys.henrikson@verizon.net</cp:lastModifiedBy>
  <cp:revision>21</cp:revision>
  <cp:lastPrinted>2019-11-09T17:34:18Z</cp:lastPrinted>
  <dcterms:created xsi:type="dcterms:W3CDTF">2019-11-08T01:37:38Z</dcterms:created>
  <dcterms:modified xsi:type="dcterms:W3CDTF">2019-11-10T18:54:19Z</dcterms:modified>
</cp:coreProperties>
</file>