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48" d="100"/>
          <a:sy n="48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E568A-C7DA-44FF-AE4B-82EA849985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1522-7DE3-4DAC-B2F9-F73311D95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2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1522-7DE3-4DAC-B2F9-F73311D956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7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1522-7DE3-4DAC-B2F9-F73311D956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36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1522-7DE3-4DAC-B2F9-F73311D956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82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1522-7DE3-4DAC-B2F9-F73311D956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13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1522-7DE3-4DAC-B2F9-F73311D956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09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1522-7DE3-4DAC-B2F9-F73311D956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11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1522-7DE3-4DAC-B2F9-F73311D956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0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1522-7DE3-4DAC-B2F9-F73311D956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47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1522-7DE3-4DAC-B2F9-F73311D956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7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1522-7DE3-4DAC-B2F9-F73311D956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1522-7DE3-4DAC-B2F9-F73311D956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87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1522-7DE3-4DAC-B2F9-F73311D956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0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1522-7DE3-4DAC-B2F9-F73311D956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45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1522-7DE3-4DAC-B2F9-F73311D956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8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1522-7DE3-4DAC-B2F9-F73311D956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4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1522-7DE3-4DAC-B2F9-F73311D956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9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1522-7DE3-4DAC-B2F9-F73311D956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0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1522-7DE3-4DAC-B2F9-F73311D956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9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E09F-770D-4FDD-93AF-45DBC75FA4F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D8A1-7881-4E5A-925E-F3C59AC95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5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E09F-770D-4FDD-93AF-45DBC75FA4F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D8A1-7881-4E5A-925E-F3C59AC95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3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E09F-770D-4FDD-93AF-45DBC75FA4F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D8A1-7881-4E5A-925E-F3C59AC95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9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E09F-770D-4FDD-93AF-45DBC75FA4F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D8A1-7881-4E5A-925E-F3C59AC95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8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E09F-770D-4FDD-93AF-45DBC75FA4F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D8A1-7881-4E5A-925E-F3C59AC95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7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E09F-770D-4FDD-93AF-45DBC75FA4F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D8A1-7881-4E5A-925E-F3C59AC95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E09F-770D-4FDD-93AF-45DBC75FA4F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D8A1-7881-4E5A-925E-F3C59AC95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1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E09F-770D-4FDD-93AF-45DBC75FA4F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D8A1-7881-4E5A-925E-F3C59AC95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3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E09F-770D-4FDD-93AF-45DBC75FA4F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D8A1-7881-4E5A-925E-F3C59AC95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3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E09F-770D-4FDD-93AF-45DBC75FA4F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D8A1-7881-4E5A-925E-F3C59AC95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8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E09F-770D-4FDD-93AF-45DBC75FA4F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D8A1-7881-4E5A-925E-F3C59AC95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6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7E09F-770D-4FDD-93AF-45DBC75FA4F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D8A1-7881-4E5A-925E-F3C59AC95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3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632" y="209315"/>
            <a:ext cx="10042357" cy="642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705" y="885157"/>
            <a:ext cx="8887328" cy="517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9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90" y="277387"/>
            <a:ext cx="11662610" cy="63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3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15623"/>
            <a:ext cx="12047620" cy="642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0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926" y="280867"/>
            <a:ext cx="8630653" cy="643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1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2" y="272717"/>
            <a:ext cx="11839073" cy="63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93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4" y="134538"/>
            <a:ext cx="11550315" cy="67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69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17" y="160421"/>
            <a:ext cx="11742820" cy="651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41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2" y="192505"/>
            <a:ext cx="11662610" cy="63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03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69" y="197661"/>
            <a:ext cx="11614484" cy="65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0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4" y="355959"/>
            <a:ext cx="11470105" cy="618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74" y="302110"/>
            <a:ext cx="11486147" cy="63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716" y="217614"/>
            <a:ext cx="8518358" cy="636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05" y="155009"/>
            <a:ext cx="8710863" cy="65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25" y="155284"/>
            <a:ext cx="11459164" cy="651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16" y="232104"/>
            <a:ext cx="11518231" cy="658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3840"/>
            <a:ext cx="12192000" cy="1142830"/>
          </a:xfrm>
        </p:spPr>
        <p:txBody>
          <a:bodyPr>
            <a:noAutofit/>
          </a:bodyPr>
          <a:lstStyle/>
          <a:p>
            <a:pPr algn="ctr">
              <a:tabLst>
                <a:tab pos="7138988" algn="l"/>
              </a:tabLst>
            </a:pPr>
            <a:r>
              <a:rPr lang="en-US" sz="2800" dirty="0" smtClean="0"/>
              <a:t>Move next to the visual analysis and explain any potentially misleading data.  For example, the EPS on this graph for 2017 has a one-time addition for a tax credit.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5" y="1138990"/>
            <a:ext cx="11309684" cy="54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620901"/>
            <a:ext cx="10828421" cy="55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50</Words>
  <Application>Microsoft Office PowerPoint</Application>
  <PresentationFormat>Widescreen</PresentationFormat>
  <Paragraphs>19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Move next to the visual analysis and explain any potentially misleading data.  For example, the EPS on this graph for 2017 has a one-time addition for a tax credit.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Sheryl</dc:creator>
  <cp:lastModifiedBy>Sheryl</cp:lastModifiedBy>
  <cp:revision>6</cp:revision>
  <dcterms:created xsi:type="dcterms:W3CDTF">2020-10-20T21:30:05Z</dcterms:created>
  <dcterms:modified xsi:type="dcterms:W3CDTF">2020-10-20T22:29:25Z</dcterms:modified>
</cp:coreProperties>
</file>