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6" r:id="rId10"/>
    <p:sldId id="267" r:id="rId11"/>
    <p:sldId id="268" r:id="rId12"/>
    <p:sldId id="271" r:id="rId13"/>
    <p:sldId id="272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9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6A2-7235-47BC-8CCE-04C88EFADB49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7816-E8B9-4689-AE18-A258B1DDB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6A2-7235-47BC-8CCE-04C88EFADB49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7816-E8B9-4689-AE18-A258B1DDB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1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6A2-7235-47BC-8CCE-04C88EFADB49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7816-E8B9-4689-AE18-A258B1DDB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6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6A2-7235-47BC-8CCE-04C88EFADB49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7816-E8B9-4689-AE18-A258B1DDB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0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6A2-7235-47BC-8CCE-04C88EFADB49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7816-E8B9-4689-AE18-A258B1DDB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1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6A2-7235-47BC-8CCE-04C88EFADB49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7816-E8B9-4689-AE18-A258B1DDB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2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6A2-7235-47BC-8CCE-04C88EFADB49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7816-E8B9-4689-AE18-A258B1DDB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2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6A2-7235-47BC-8CCE-04C88EFADB49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7816-E8B9-4689-AE18-A258B1DDB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5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6A2-7235-47BC-8CCE-04C88EFADB49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7816-E8B9-4689-AE18-A258B1DDB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4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6A2-7235-47BC-8CCE-04C88EFADB49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7816-E8B9-4689-AE18-A258B1DDB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8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6A2-7235-47BC-8CCE-04C88EFADB49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7816-E8B9-4689-AE18-A258B1DDB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826A2-7235-47BC-8CCE-04C88EFADB49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07816-E8B9-4689-AE18-A258B1DDB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9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571500"/>
            <a:ext cx="74041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48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"/>
            <a:ext cx="88392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34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350"/>
            <a:ext cx="887095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903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113"/>
            <a:ext cx="8863013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77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175"/>
            <a:ext cx="8901113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84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350"/>
            <a:ext cx="887095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43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4288"/>
            <a:ext cx="8847137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73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113"/>
            <a:ext cx="887095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84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0"/>
            <a:ext cx="88630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7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175"/>
            <a:ext cx="88709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2216" y="1939040"/>
            <a:ext cx="2984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Original Equipment Manufacturer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627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0"/>
            <a:ext cx="88630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0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0"/>
            <a:ext cx="88630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89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1113"/>
            <a:ext cx="8847137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81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175"/>
            <a:ext cx="8885237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09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555625"/>
            <a:ext cx="738505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812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Sheryl  CIV OPNAV, N95</dc:creator>
  <cp:lastModifiedBy>Patterson, Sheryl  CIV OPNAV, N95</cp:lastModifiedBy>
  <cp:revision>3</cp:revision>
  <dcterms:created xsi:type="dcterms:W3CDTF">2015-01-21T13:04:47Z</dcterms:created>
  <dcterms:modified xsi:type="dcterms:W3CDTF">2015-01-21T13:33:04Z</dcterms:modified>
</cp:coreProperties>
</file>