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E8CA-BC81-4652-9411-6E56DF0DBA8F}" type="datetimeFigureOut">
              <a:rPr lang="en-US" smtClean="0"/>
              <a:pPr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B56D5-50A2-4200-8CF2-5AF4D11CF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MicNOVA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2010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Small, Medium &amp; Large Stocks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8839200" cy="5028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Small, Medium &amp; Large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876107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Manifest Investing Dashboard</a:t>
            </a:r>
            <a:br>
              <a:rPr lang="en-US" dirty="0" smtClean="0"/>
            </a:br>
            <a:r>
              <a:rPr lang="en-US" dirty="0" smtClean="0"/>
              <a:t>Looking Forward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89765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Manifest Investing Looking Forward: what colors mean</a:t>
            </a:r>
            <a:endParaRPr lang="en-US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811766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Potential Growth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371600"/>
            <a:ext cx="5334000" cy="490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for more middle –sized companies: (Revenues between 5Million and 5Billion)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Holdings Dec. 2010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256059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12 stocks, and 12 members.</a:t>
            </a:r>
          </a:p>
          <a:p>
            <a:r>
              <a:rPr lang="en-US" dirty="0" smtClean="0"/>
              <a:t>If holdings were equally weighted, each  would be 8.33% of the total.</a:t>
            </a:r>
          </a:p>
          <a:p>
            <a:endParaRPr lang="en-US" dirty="0" smtClean="0"/>
          </a:p>
          <a:p>
            <a:r>
              <a:rPr lang="en-US" dirty="0" smtClean="0"/>
              <a:t>Rule of thumb: Try not to let any stock be more than  2X that 8.33%, or 16.66%.</a:t>
            </a:r>
          </a:p>
          <a:p>
            <a:r>
              <a:rPr lang="en-US" dirty="0"/>
              <a:t> </a:t>
            </a:r>
            <a:r>
              <a:rPr lang="en-US" dirty="0" smtClean="0"/>
              <a:t>   Or any stock less than half that 8.33%, or 4.16%.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38666" y="2244134"/>
            <a:ext cx="6666667" cy="323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Breakdown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064491"/>
            <a:ext cx="6934200" cy="579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Graph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153400" cy="516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Contents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8666" y="1691753"/>
            <a:ext cx="6266667" cy="43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to S&amp;P 500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371600"/>
            <a:ext cx="7315200" cy="497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by Size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890762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120</Words>
  <Application>Microsoft Office PowerPoint</Application>
  <PresentationFormat>On-screen Show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MicNOVA</vt:lpstr>
      <vt:lpstr>Holdings Dec. 2010</vt:lpstr>
      <vt:lpstr>Portfolio </vt:lpstr>
      <vt:lpstr>Portfolio</vt:lpstr>
      <vt:lpstr>Sector Breakdown</vt:lpstr>
      <vt:lpstr>Sector Graph</vt:lpstr>
      <vt:lpstr>Sector Contents</vt:lpstr>
      <vt:lpstr>Compare to S&amp;P 500</vt:lpstr>
      <vt:lpstr>Portfolio by Size</vt:lpstr>
      <vt:lpstr>Small, Medium &amp; Large Stocks</vt:lpstr>
      <vt:lpstr>Small, Medium &amp; Large</vt:lpstr>
      <vt:lpstr>Manifest Investing Dashboard Looking Forward</vt:lpstr>
      <vt:lpstr>Manifest Investing Looking Forward: what colors mean</vt:lpstr>
      <vt:lpstr>Portfolio Potential Growth</vt:lpstr>
      <vt:lpstr>Suggestions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MicNOVA</dc:title>
  <dc:creator>josephine</dc:creator>
  <cp:lastModifiedBy>Linda Hathaway</cp:lastModifiedBy>
  <cp:revision>9</cp:revision>
  <dcterms:created xsi:type="dcterms:W3CDTF">2010-12-06T02:25:14Z</dcterms:created>
  <dcterms:modified xsi:type="dcterms:W3CDTF">2010-12-09T03:28:40Z</dcterms:modified>
</cp:coreProperties>
</file>