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320" r:id="rId4"/>
    <p:sldId id="341" r:id="rId5"/>
    <p:sldId id="342" r:id="rId6"/>
    <p:sldId id="343" r:id="rId7"/>
    <p:sldId id="336" r:id="rId8"/>
    <p:sldId id="335" r:id="rId9"/>
    <p:sldId id="337" r:id="rId10"/>
    <p:sldId id="344" r:id="rId11"/>
    <p:sldId id="338" r:id="rId12"/>
    <p:sldId id="339" r:id="rId13"/>
    <p:sldId id="340" r:id="rId14"/>
    <p:sldId id="305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291" r:id="rId25"/>
    <p:sldId id="293" r:id="rId26"/>
    <p:sldId id="294" r:id="rId27"/>
    <p:sldId id="295" r:id="rId28"/>
    <p:sldId id="296" r:id="rId29"/>
    <p:sldId id="297" r:id="rId30"/>
    <p:sldId id="334" r:id="rId31"/>
    <p:sldId id="346" r:id="rId32"/>
    <p:sldId id="347" r:id="rId33"/>
    <p:sldId id="348" r:id="rId34"/>
    <p:sldId id="302" r:id="rId35"/>
    <p:sldId id="318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75" d="100"/>
          <a:sy n="75" d="100"/>
        </p:scale>
        <p:origin x="-1544" y="-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57" Type="http://schemas.microsoft.com/office/2016/11/relationships/changesInfo" Target="changesInfos/changesInfo1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bert Nixon" userId="7ab087bf-fca8-48b2-85b7-7352e72f52c4" providerId="ADAL" clId="{9D192CF0-85AB-4C06-B06E-C46B7A89F214}"/>
    <pc:docChg chg="undo custSel mod addSld delSld modSld sldOrd modNotesMaster">
      <pc:chgData name="Wilbert Nixon" userId="7ab087bf-fca8-48b2-85b7-7352e72f52c4" providerId="ADAL" clId="{9D192CF0-85AB-4C06-B06E-C46B7A89F214}" dt="2019-02-09T18:45:06.672" v="5450" actId="2696"/>
      <pc:docMkLst>
        <pc:docMk/>
      </pc:docMkLst>
      <pc:sldChg chg="addSp delSp modSp delDesignElem">
        <pc:chgData name="Wilbert Nixon" userId="7ab087bf-fca8-48b2-85b7-7352e72f52c4" providerId="ADAL" clId="{9D192CF0-85AB-4C06-B06E-C46B7A89F214}" dt="2019-02-09T18:34:11.301" v="5444"/>
        <pc:sldMkLst>
          <pc:docMk/>
          <pc:sldMk cId="3370284837" sldId="256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2" creationId="{BEBCCD87-F709-47ED-A89B-39FF49FA0D62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3370284837" sldId="256"/>
            <ac:spMk id="9" creationId="{029DE7B6-DC7C-4BA1-B406-EDDA0C0A31C4}"/>
          </ac:spMkLst>
        </pc:spChg>
      </pc:sldChg>
      <pc:sldChg chg="addSp delSp modSp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1184365779" sldId="257"/>
        </pc:sldMkLst>
        <pc:spChg chg="mod">
          <ac:chgData name="Wilbert Nixon" userId="7ab087bf-fca8-48b2-85b7-7352e72f52c4" providerId="ADAL" clId="{9D192CF0-85AB-4C06-B06E-C46B7A89F214}" dt="2019-02-08T13:25:59.894" v="79" actId="6549"/>
          <ac:spMkLst>
            <pc:docMk/>
            <pc:sldMk cId="1184365779" sldId="257"/>
            <ac:spMk id="2" creationId="{A9F92888-EB16-4382-AEA5-A1129C59B67E}"/>
          </ac:spMkLst>
        </pc:spChg>
        <pc:spChg chg="add mod">
          <ac:chgData name="Wilbert Nixon" userId="7ab087bf-fca8-48b2-85b7-7352e72f52c4" providerId="ADAL" clId="{9D192CF0-85AB-4C06-B06E-C46B7A89F214}" dt="2019-02-09T17:27:02.817" v="3876" actId="20577"/>
          <ac:spMkLst>
            <pc:docMk/>
            <pc:sldMk cId="1184365779" sldId="257"/>
            <ac:spMk id="3" creationId="{029DABBF-B80F-497D-9FE4-F1CA19C662DF}"/>
          </ac:spMkLst>
        </pc:spChg>
        <pc:spChg chg="del">
          <ac:chgData name="Wilbert Nixon" userId="7ab087bf-fca8-48b2-85b7-7352e72f52c4" providerId="ADAL" clId="{9D192CF0-85AB-4C06-B06E-C46B7A89F214}" dt="2019-02-08T13:19:19.344" v="0" actId="931"/>
          <ac:spMkLst>
            <pc:docMk/>
            <pc:sldMk cId="1184365779" sldId="257"/>
            <ac:spMk id="3" creationId="{862ACD5E-AC0E-4942-B97C-38911FE25693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1184365779" sldId="257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9T17:25:19.715" v="3847" actId="1076"/>
          <ac:picMkLst>
            <pc:docMk/>
            <pc:sldMk cId="1184365779" sldId="257"/>
            <ac:picMk id="5" creationId="{6B5B5A8D-DCE5-4513-B9F3-5B7C25AE40CC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201069605" sldId="258"/>
        </pc:sldMkLst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2" creationId="{19AA84C1-3FCA-4F83-9EEA-EBCDCC7A368F}"/>
          </ac:spMkLst>
        </pc:spChg>
        <pc:spChg chg="del">
          <ac:chgData name="Wilbert Nixon" userId="7ab087bf-fca8-48b2-85b7-7352e72f52c4" providerId="ADAL" clId="{9D192CF0-85AB-4C06-B06E-C46B7A89F214}" dt="2019-02-08T13:22:33.830" v="16" actId="931"/>
          <ac:spMkLst>
            <pc:docMk/>
            <pc:sldMk cId="2201069605" sldId="258"/>
            <ac:spMk id="3" creationId="{5C6A15EE-5909-4B6D-BA2F-A46FBED01E2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201069605" sldId="258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13:22:50.017" v="17" actId="26606"/>
          <ac:picMkLst>
            <pc:docMk/>
            <pc:sldMk cId="2201069605" sldId="258"/>
            <ac:picMk id="5" creationId="{31676A01-9064-41B9-BF88-1E9FF976C559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8:31:52.824" v="145" actId="13926"/>
        <pc:sldMkLst>
          <pc:docMk/>
          <pc:sldMk cId="3946374701" sldId="259"/>
        </pc:sldMkLst>
        <pc:spChg chg="mod">
          <ac:chgData name="Wilbert Nixon" userId="7ab087bf-fca8-48b2-85b7-7352e72f52c4" providerId="ADAL" clId="{9D192CF0-85AB-4C06-B06E-C46B7A89F214}" dt="2019-02-08T18:31:52.824" v="145" actId="13926"/>
          <ac:spMkLst>
            <pc:docMk/>
            <pc:sldMk cId="3946374701" sldId="259"/>
            <ac:spMk id="2" creationId="{17357AF5-DC30-449D-A283-40231D68C452}"/>
          </ac:spMkLst>
        </pc:spChg>
        <pc:spChg chg="del">
          <ac:chgData name="Wilbert Nixon" userId="7ab087bf-fca8-48b2-85b7-7352e72f52c4" providerId="ADAL" clId="{9D192CF0-85AB-4C06-B06E-C46B7A89F214}" dt="2019-02-08T13:28:27.914" v="81" actId="931"/>
          <ac:spMkLst>
            <pc:docMk/>
            <pc:sldMk cId="3946374701" sldId="259"/>
            <ac:spMk id="3" creationId="{1DEFEBBC-1A3D-4B7D-9FDC-1BC55F4BA0E4}"/>
          </ac:spMkLst>
        </pc:spChg>
        <pc:picChg chg="add mod">
          <ac:chgData name="Wilbert Nixon" userId="7ab087bf-fca8-48b2-85b7-7352e72f52c4" providerId="ADAL" clId="{9D192CF0-85AB-4C06-B06E-C46B7A89F214}" dt="2019-02-08T13:28:27.914" v="81" actId="931"/>
          <ac:picMkLst>
            <pc:docMk/>
            <pc:sldMk cId="3946374701" sldId="259"/>
            <ac:picMk id="5" creationId="{30C1A7B0-E588-4A78-81EB-125E65C741BE}"/>
          </ac:picMkLst>
        </pc:picChg>
      </pc:sldChg>
      <pc:sldChg chg="addSp delSp modSp add del mod ord setBg">
        <pc:chgData name="Wilbert Nixon" userId="7ab087bf-fca8-48b2-85b7-7352e72f52c4" providerId="ADAL" clId="{9D192CF0-85AB-4C06-B06E-C46B7A89F214}" dt="2019-02-09T18:32:15.355" v="5429" actId="2696"/>
        <pc:sldMkLst>
          <pc:docMk/>
          <pc:sldMk cId="2272012878" sldId="260"/>
        </pc:sldMkLst>
        <pc:spChg chg="mo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" creationId="{8D0FAB77-5F2D-443C-9E53-1440E43B95B5}"/>
          </ac:spMkLst>
        </pc:spChg>
        <pc:spChg chg="del">
          <ac:chgData name="Wilbert Nixon" userId="7ab087bf-fca8-48b2-85b7-7352e72f52c4" providerId="ADAL" clId="{9D192CF0-85AB-4C06-B06E-C46B7A89F214}" dt="2019-02-08T18:41:54.584" v="223" actId="931"/>
          <ac:spMkLst>
            <pc:docMk/>
            <pc:sldMk cId="2272012878" sldId="260"/>
            <ac:spMk id="3" creationId="{6F8076B8-8DD8-4F29-9E9B-8FE8514196D9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0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2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3:07.702" v="228" actId="26606"/>
          <ac:spMkLst>
            <pc:docMk/>
            <pc:sldMk cId="2272012878" sldId="260"/>
            <ac:spMk id="14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19" creationId="{B0BDD275-E79C-4B6F-9875-E474D59DC552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1" creationId="{FFE24BB0-6C00-4CD0-B19A-F41513025703}"/>
          </ac:spMkLst>
        </pc:spChg>
        <pc:spChg chg="add del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23" creationId="{045D7A58-411F-4E92-A78E-A6FEB18900BF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28" creationId="{240C1B64-C3C7-4CA5-BB42-CB75346C4C86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1" creationId="{A0BF428C-DA8B-4D99-9930-18F7F91D873D}"/>
          </ac:spMkLst>
        </pc:spChg>
        <pc:spChg chg="add del">
          <ac:chgData name="Wilbert Nixon" userId="7ab087bf-fca8-48b2-85b7-7352e72f52c4" providerId="ADAL" clId="{9D192CF0-85AB-4C06-B06E-C46B7A89F214}" dt="2019-02-08T18:44:00.139" v="231" actId="26606"/>
          <ac:spMkLst>
            <pc:docMk/>
            <pc:sldMk cId="2272012878" sldId="260"/>
            <ac:spMk id="33" creationId="{A03E2379-8871-408A-95CE-7AAE8FA53AE5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5" creationId="{71318B55-C583-42E5-ABA1-BE8CC332ED0A}"/>
          </ac:spMkLst>
        </pc:spChg>
        <pc:spChg chg="add">
          <ac:chgData name="Wilbert Nixon" userId="7ab087bf-fca8-48b2-85b7-7352e72f52c4" providerId="ADAL" clId="{9D192CF0-85AB-4C06-B06E-C46B7A89F214}" dt="2019-02-08T18:44:00.172" v="232" actId="26606"/>
          <ac:spMkLst>
            <pc:docMk/>
            <pc:sldMk cId="2272012878" sldId="260"/>
            <ac:spMk id="36" creationId="{AC50E016-C8B7-45EE-8300-F18B719F589D}"/>
          </ac:spMkLst>
        </pc:spChg>
        <pc:spChg chg="add del">
          <ac:chgData name="Wilbert Nixon" userId="7ab087bf-fca8-48b2-85b7-7352e72f52c4" providerId="ADAL" clId="{9D192CF0-85AB-4C06-B06E-C46B7A89F214}" dt="2019-02-08T18:44:10.064" v="233" actId="931"/>
          <ac:spMkLst>
            <pc:docMk/>
            <pc:sldMk cId="2272012878" sldId="260"/>
            <ac:spMk id="39" creationId="{967C687E-296D-4AAE-B3A3-62EFACA0FE2B}"/>
          </ac:spMkLst>
        </pc:spChg>
        <pc:picChg chg="add del mo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5" creationId="{BCB6E7E2-2EB8-44A3-A6F5-FDA5E0F22EBF}"/>
          </ac:picMkLst>
        </pc:picChg>
        <pc:picChg chg="add del mod">
          <ac:chgData name="Wilbert Nixon" userId="7ab087bf-fca8-48b2-85b7-7352e72f52c4" providerId="ADAL" clId="{9D192CF0-85AB-4C06-B06E-C46B7A89F214}" dt="2019-02-09T18:28:24.118" v="5411"/>
          <ac:picMkLst>
            <pc:docMk/>
            <pc:sldMk cId="2272012878" sldId="260"/>
            <ac:picMk id="7" creationId="{8B5EF363-C363-4F9C-8672-7DD44B3538D6}"/>
          </ac:picMkLst>
        </pc:picChg>
        <pc:picChg chg="add mod">
          <ac:chgData name="Wilbert Nixon" userId="7ab087bf-fca8-48b2-85b7-7352e72f52c4" providerId="ADAL" clId="{9D192CF0-85AB-4C06-B06E-C46B7A89F214}" dt="2019-02-09T18:29:42.888" v="5416" actId="1076"/>
          <ac:picMkLst>
            <pc:docMk/>
            <pc:sldMk cId="2272012878" sldId="260"/>
            <ac:picMk id="9" creationId="{E6BAF7DF-12C9-47FE-A530-96933A6BEF64}"/>
          </ac:picMkLst>
        </pc:picChg>
        <pc:picChg chg="add del">
          <ac:chgData name="Wilbert Nixon" userId="7ab087bf-fca8-48b2-85b7-7352e72f52c4" providerId="ADAL" clId="{9D192CF0-85AB-4C06-B06E-C46B7A89F214}" dt="2019-02-08T18:44:00.139" v="231" actId="26606"/>
          <ac:picMkLst>
            <pc:docMk/>
            <pc:sldMk cId="2272012878" sldId="260"/>
            <ac:picMk id="26" creationId="{BCB6E7E2-2EB8-44A3-A6F5-FDA5E0F22EBF}"/>
          </ac:picMkLst>
        </pc:picChg>
        <pc:picChg chg="add">
          <ac:chgData name="Wilbert Nixon" userId="7ab087bf-fca8-48b2-85b7-7352e72f52c4" providerId="ADAL" clId="{9D192CF0-85AB-4C06-B06E-C46B7A89F214}" dt="2019-02-08T18:44:00.172" v="232" actId="26606"/>
          <ac:picMkLst>
            <pc:docMk/>
            <pc:sldMk cId="2272012878" sldId="260"/>
            <ac:picMk id="37" creationId="{5E6099C8-1DCF-4242-AD8B-28BF4D687A6A}"/>
          </ac:picMkLst>
        </pc:picChg>
        <pc:picChg chg="add del mod">
          <ac:chgData name="Wilbert Nixon" userId="7ab087bf-fca8-48b2-85b7-7352e72f52c4" providerId="ADAL" clId="{9D192CF0-85AB-4C06-B06E-C46B7A89F214}" dt="2019-02-09T18:30:11.781" v="5419"/>
          <ac:picMkLst>
            <pc:docMk/>
            <pc:sldMk cId="2272012878" sldId="260"/>
            <ac:picMk id="38" creationId="{BCB6E7E2-2EB8-44A3-A6F5-FDA5E0F22EBF}"/>
          </ac:picMkLst>
        </pc:picChg>
      </pc:sldChg>
      <pc:sldChg chg="modSp add ord">
        <pc:chgData name="Wilbert Nixon" userId="7ab087bf-fca8-48b2-85b7-7352e72f52c4" providerId="ADAL" clId="{9D192CF0-85AB-4C06-B06E-C46B7A89F214}" dt="2019-02-09T18:34:11.301" v="5444"/>
        <pc:sldMkLst>
          <pc:docMk/>
          <pc:sldMk cId="3035158331" sldId="261"/>
        </pc:sldMkLst>
        <pc:spChg chg="mod">
          <ac:chgData name="Wilbert Nixon" userId="7ab087bf-fca8-48b2-85b7-7352e72f52c4" providerId="ADAL" clId="{9D192CF0-85AB-4C06-B06E-C46B7A89F214}" dt="2019-02-09T16:49:46.244" v="2375" actId="20577"/>
          <ac:spMkLst>
            <pc:docMk/>
            <pc:sldMk cId="3035158331" sldId="261"/>
            <ac:spMk id="2" creationId="{69AF6A7E-64DD-4E1E-8A43-02E84106C67E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035158331" sldId="261"/>
            <ac:spMk id="3" creationId="{1F134180-1798-41FB-9573-A986641AB159}"/>
          </ac:spMkLst>
        </pc:spChg>
      </pc:sldChg>
      <pc:sldChg chg="modSp add ord modNotes">
        <pc:chgData name="Wilbert Nixon" userId="7ab087bf-fca8-48b2-85b7-7352e72f52c4" providerId="ADAL" clId="{9D192CF0-85AB-4C06-B06E-C46B7A89F214}" dt="2019-02-08T23:24:56.769" v="2344"/>
        <pc:sldMkLst>
          <pc:docMk/>
          <pc:sldMk cId="844423390" sldId="279"/>
        </pc:sldMkLst>
        <pc:spChg chg="mod">
          <ac:chgData name="Wilbert Nixon" userId="7ab087bf-fca8-48b2-85b7-7352e72f52c4" providerId="ADAL" clId="{9D192CF0-85AB-4C06-B06E-C46B7A89F214}" dt="2019-02-08T18:48:44.842" v="334" actId="115"/>
          <ac:spMkLst>
            <pc:docMk/>
            <pc:sldMk cId="844423390" sldId="279"/>
            <ac:spMk id="2" creationId="{00000000-0000-0000-0000-000000000000}"/>
          </ac:spMkLst>
        </pc:spChg>
      </pc:sldChg>
      <pc:sldChg chg="addSp delSp modSp add ord">
        <pc:chgData name="Wilbert Nixon" userId="7ab087bf-fca8-48b2-85b7-7352e72f52c4" providerId="ADAL" clId="{9D192CF0-85AB-4C06-B06E-C46B7A89F214}" dt="2019-02-09T18:34:11.301" v="5444"/>
        <pc:sldMkLst>
          <pc:docMk/>
          <pc:sldMk cId="1126996812" sldId="280"/>
        </pc:sldMkLst>
        <pc:spChg chg="del">
          <ac:chgData name="Wilbert Nixon" userId="7ab087bf-fca8-48b2-85b7-7352e72f52c4" providerId="ADAL" clId="{9D192CF0-85AB-4C06-B06E-C46B7A89F214}" dt="2019-02-08T18:55:29.095" v="362"/>
          <ac:spMkLst>
            <pc:docMk/>
            <pc:sldMk cId="1126996812" sldId="280"/>
            <ac:spMk id="2" creationId="{1FB44B2A-CCE8-430D-8A41-F5E7A2549E13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1126996812" sldId="280"/>
            <ac:spMk id="3" creationId="{EA150146-0D14-4829-8ECE-AE86D0770798}"/>
          </ac:spMkLst>
        </pc:spChg>
        <pc:spChg chg="add mod">
          <ac:chgData name="Wilbert Nixon" userId="7ab087bf-fca8-48b2-85b7-7352e72f52c4" providerId="ADAL" clId="{9D192CF0-85AB-4C06-B06E-C46B7A89F214}" dt="2019-02-08T23:23:45.100" v="2337" actId="27636"/>
          <ac:spMkLst>
            <pc:docMk/>
            <pc:sldMk cId="1126996812" sldId="280"/>
            <ac:spMk id="4" creationId="{AFAC25CE-B82D-4E8B-BA50-B543E54BC9F4}"/>
          </ac:spMkLst>
        </pc:spChg>
      </pc:sldChg>
      <pc:sldChg chg="addSp modSp add modNotes">
        <pc:chgData name="Wilbert Nixon" userId="7ab087bf-fca8-48b2-85b7-7352e72f52c4" providerId="ADAL" clId="{9D192CF0-85AB-4C06-B06E-C46B7A89F214}" dt="2019-02-08T23:24:56.769" v="2344"/>
        <pc:sldMkLst>
          <pc:docMk/>
          <pc:sldMk cId="2372090207" sldId="281"/>
        </pc:sldMkLst>
        <pc:spChg chg="add mod">
          <ac:chgData name="Wilbert Nixon" userId="7ab087bf-fca8-48b2-85b7-7352e72f52c4" providerId="ADAL" clId="{9D192CF0-85AB-4C06-B06E-C46B7A89F214}" dt="2019-02-08T18:53:57.151" v="359" actId="1076"/>
          <ac:spMkLst>
            <pc:docMk/>
            <pc:sldMk cId="2372090207" sldId="281"/>
            <ac:spMk id="2" creationId="{DF038260-63CF-4FE9-AC2C-29E320E1E05F}"/>
          </ac:spMkLst>
        </pc:spChg>
        <pc:picChg chg="mod">
          <ac:chgData name="Wilbert Nixon" userId="7ab087bf-fca8-48b2-85b7-7352e72f52c4" providerId="ADAL" clId="{9D192CF0-85AB-4C06-B06E-C46B7A89F214}" dt="2019-02-08T18:54:08.213" v="360" actId="1076"/>
          <ac:picMkLst>
            <pc:docMk/>
            <pc:sldMk cId="2372090207" sldId="281"/>
            <ac:picMk id="5" creationId="{00000000-0000-0000-0000-00000000000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19:25.220" v="3512" actId="14100"/>
        <pc:sldMkLst>
          <pc:docMk/>
          <pc:sldMk cId="1122536061" sldId="282"/>
        </pc:sldMkLst>
        <pc:spChg chg="del mod">
          <ac:chgData name="Wilbert Nixon" userId="7ab087bf-fca8-48b2-85b7-7352e72f52c4" providerId="ADAL" clId="{9D192CF0-85AB-4C06-B06E-C46B7A89F214}" dt="2019-02-08T18:58:58.372" v="508"/>
          <ac:spMkLst>
            <pc:docMk/>
            <pc:sldMk cId="1122536061" sldId="282"/>
            <ac:spMk id="2" creationId="{E44971B8-2EF5-4426-B54B-92979AC90E28}"/>
          </ac:spMkLst>
        </pc:spChg>
        <pc:spChg chg="del">
          <ac:chgData name="Wilbert Nixon" userId="7ab087bf-fca8-48b2-85b7-7352e72f52c4" providerId="ADAL" clId="{9D192CF0-85AB-4C06-B06E-C46B7A89F214}" dt="2019-02-08T19:00:07.094" v="520" actId="931"/>
          <ac:spMkLst>
            <pc:docMk/>
            <pc:sldMk cId="1122536061" sldId="282"/>
            <ac:spMk id="3" creationId="{3A6E2F5A-9ACB-4BFA-B5DA-C08C9F33D8AB}"/>
          </ac:spMkLst>
        </pc:spChg>
        <pc:spChg chg="add mod">
          <ac:chgData name="Wilbert Nixon" userId="7ab087bf-fca8-48b2-85b7-7352e72f52c4" providerId="ADAL" clId="{9D192CF0-85AB-4C06-B06E-C46B7A89F214}" dt="2019-02-08T23:23:45.113" v="2338" actId="27636"/>
          <ac:spMkLst>
            <pc:docMk/>
            <pc:sldMk cId="1122536061" sldId="282"/>
            <ac:spMk id="4" creationId="{A8F5D386-46E7-401F-920C-87338C3A83F3}"/>
          </ac:spMkLst>
        </pc:spChg>
        <pc:picChg chg="add mod">
          <ac:chgData name="Wilbert Nixon" userId="7ab087bf-fca8-48b2-85b7-7352e72f52c4" providerId="ADAL" clId="{9D192CF0-85AB-4C06-B06E-C46B7A89F214}" dt="2019-02-09T17:19:25.220" v="3512" actId="14100"/>
          <ac:picMkLst>
            <pc:docMk/>
            <pc:sldMk cId="1122536061" sldId="282"/>
            <ac:picMk id="6" creationId="{5A35CC15-036B-4E57-8AB5-B07E3C1945C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05:54.721" v="654" actId="122"/>
        <pc:sldMkLst>
          <pc:docMk/>
          <pc:sldMk cId="1458443297" sldId="283"/>
        </pc:sldMkLst>
        <pc:spChg chg="mod">
          <ac:chgData name="Wilbert Nixon" userId="7ab087bf-fca8-48b2-85b7-7352e72f52c4" providerId="ADAL" clId="{9D192CF0-85AB-4C06-B06E-C46B7A89F214}" dt="2019-02-08T19:03:53.127" v="628" actId="20577"/>
          <ac:spMkLst>
            <pc:docMk/>
            <pc:sldMk cId="1458443297" sldId="283"/>
            <ac:spMk id="2" creationId="{8941605D-8E5D-4144-8176-B7CC0D931DC3}"/>
          </ac:spMkLst>
        </pc:spChg>
        <pc:spChg chg="del">
          <ac:chgData name="Wilbert Nixon" userId="7ab087bf-fca8-48b2-85b7-7352e72f52c4" providerId="ADAL" clId="{9D192CF0-85AB-4C06-B06E-C46B7A89F214}" dt="2019-02-08T19:04:22.853" v="629" actId="931"/>
          <ac:spMkLst>
            <pc:docMk/>
            <pc:sldMk cId="1458443297" sldId="283"/>
            <ac:spMk id="3" creationId="{543DD665-28EC-46A7-B3C6-65128A3BCD22}"/>
          </ac:spMkLst>
        </pc:spChg>
        <pc:spChg chg="add mod">
          <ac:chgData name="Wilbert Nixon" userId="7ab087bf-fca8-48b2-85b7-7352e72f52c4" providerId="ADAL" clId="{9D192CF0-85AB-4C06-B06E-C46B7A89F214}" dt="2019-02-08T19:05:54.721" v="654" actId="122"/>
          <ac:spMkLst>
            <pc:docMk/>
            <pc:sldMk cId="1458443297" sldId="283"/>
            <ac:spMk id="6" creationId="{11209B75-02A6-42CA-B38D-67FBFD9EAAEF}"/>
          </ac:spMkLst>
        </pc:spChg>
        <pc:picChg chg="add mod">
          <ac:chgData name="Wilbert Nixon" userId="7ab087bf-fca8-48b2-85b7-7352e72f52c4" providerId="ADAL" clId="{9D192CF0-85AB-4C06-B06E-C46B7A89F214}" dt="2019-02-08T19:04:56.028" v="630" actId="1076"/>
          <ac:picMkLst>
            <pc:docMk/>
            <pc:sldMk cId="1458443297" sldId="283"/>
            <ac:picMk id="5" creationId="{817A6B2E-54A9-4C6B-946B-E910798EEA0E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3:32.580" v="956" actId="20577"/>
        <pc:sldMkLst>
          <pc:docMk/>
          <pc:sldMk cId="1404453399" sldId="284"/>
        </pc:sldMkLst>
        <pc:spChg chg="mod">
          <ac:chgData name="Wilbert Nixon" userId="7ab087bf-fca8-48b2-85b7-7352e72f52c4" providerId="ADAL" clId="{9D192CF0-85AB-4C06-B06E-C46B7A89F214}" dt="2019-02-08T19:07:04.566" v="687" actId="20577"/>
          <ac:spMkLst>
            <pc:docMk/>
            <pc:sldMk cId="1404453399" sldId="284"/>
            <ac:spMk id="2" creationId="{D9B0BBF0-F78F-4F31-95F5-3E1235B3A81C}"/>
          </ac:spMkLst>
        </pc:spChg>
        <pc:spChg chg="del">
          <ac:chgData name="Wilbert Nixon" userId="7ab087bf-fca8-48b2-85b7-7352e72f52c4" providerId="ADAL" clId="{9D192CF0-85AB-4C06-B06E-C46B7A89F214}" dt="2019-02-08T19:07:19.162" v="688" actId="931"/>
          <ac:spMkLst>
            <pc:docMk/>
            <pc:sldMk cId="1404453399" sldId="284"/>
            <ac:spMk id="3" creationId="{5234E893-0A80-4CCF-8D6E-8A0F0BC75381}"/>
          </ac:spMkLst>
        </pc:spChg>
        <pc:spChg chg="add del mod">
          <ac:chgData name="Wilbert Nixon" userId="7ab087bf-fca8-48b2-85b7-7352e72f52c4" providerId="ADAL" clId="{9D192CF0-85AB-4C06-B06E-C46B7A89F214}" dt="2019-02-08T19:07:57.971" v="692"/>
          <ac:spMkLst>
            <pc:docMk/>
            <pc:sldMk cId="1404453399" sldId="284"/>
            <ac:spMk id="6" creationId="{6722C5CA-7948-41B9-A21E-289890F32D5C}"/>
          </ac:spMkLst>
        </pc:spChg>
        <pc:spChg chg="add mod">
          <ac:chgData name="Wilbert Nixon" userId="7ab087bf-fca8-48b2-85b7-7352e72f52c4" providerId="ADAL" clId="{9D192CF0-85AB-4C06-B06E-C46B7A89F214}" dt="2019-02-08T19:13:32.580" v="956" actId="20577"/>
          <ac:spMkLst>
            <pc:docMk/>
            <pc:sldMk cId="1404453399" sldId="284"/>
            <ac:spMk id="7" creationId="{DDBA95F5-853E-457A-AD34-FF98CD5754A8}"/>
          </ac:spMkLst>
        </pc:spChg>
        <pc:spChg chg="add mod">
          <ac:chgData name="Wilbert Nixon" userId="7ab087bf-fca8-48b2-85b7-7352e72f52c4" providerId="ADAL" clId="{9D192CF0-85AB-4C06-B06E-C46B7A89F214}" dt="2019-02-08T19:12:52.778" v="915" actId="20577"/>
          <ac:spMkLst>
            <pc:docMk/>
            <pc:sldMk cId="1404453399" sldId="284"/>
            <ac:spMk id="8" creationId="{B5FB2073-CEE9-4101-A0A8-A64E27799F20}"/>
          </ac:spMkLst>
        </pc:spChg>
        <pc:picChg chg="add mod">
          <ac:chgData name="Wilbert Nixon" userId="7ab087bf-fca8-48b2-85b7-7352e72f52c4" providerId="ADAL" clId="{9D192CF0-85AB-4C06-B06E-C46B7A89F214}" dt="2019-02-08T19:07:43.458" v="689" actId="1076"/>
          <ac:picMkLst>
            <pc:docMk/>
            <pc:sldMk cId="1404453399" sldId="284"/>
            <ac:picMk id="5" creationId="{C84FA0FB-87C0-4144-A3AA-459C649D108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19:48.932" v="1145"/>
        <pc:sldMkLst>
          <pc:docMk/>
          <pc:sldMk cId="4119416893" sldId="285"/>
        </pc:sldMkLst>
        <pc:spChg chg="mod">
          <ac:chgData name="Wilbert Nixon" userId="7ab087bf-fca8-48b2-85b7-7352e72f52c4" providerId="ADAL" clId="{9D192CF0-85AB-4C06-B06E-C46B7A89F214}" dt="2019-02-08T19:17:04.045" v="1010" actId="27636"/>
          <ac:spMkLst>
            <pc:docMk/>
            <pc:sldMk cId="4119416893" sldId="285"/>
            <ac:spMk id="2" creationId="{1A1616D0-DDAF-4000-8AC9-7967FC788618}"/>
          </ac:spMkLst>
        </pc:spChg>
        <pc:spChg chg="del">
          <ac:chgData name="Wilbert Nixon" userId="7ab087bf-fca8-48b2-85b7-7352e72f52c4" providerId="ADAL" clId="{9D192CF0-85AB-4C06-B06E-C46B7A89F214}" dt="2019-02-08T19:14:19.270" v="957" actId="931"/>
          <ac:spMkLst>
            <pc:docMk/>
            <pc:sldMk cId="4119416893" sldId="285"/>
            <ac:spMk id="3" creationId="{91AC196C-A497-43C5-8798-0EC56F32440D}"/>
          </ac:spMkLst>
        </pc:spChg>
        <pc:spChg chg="add del mod">
          <ac:chgData name="Wilbert Nixon" userId="7ab087bf-fca8-48b2-85b7-7352e72f52c4" providerId="ADAL" clId="{9D192CF0-85AB-4C06-B06E-C46B7A89F214}" dt="2019-02-08T19:14:48.932" v="959" actId="931"/>
          <ac:spMkLst>
            <pc:docMk/>
            <pc:sldMk cId="4119416893" sldId="285"/>
            <ac:spMk id="6" creationId="{818DAF17-6A93-48F7-9FEE-5B0878FFDD2F}"/>
          </ac:spMkLst>
        </pc:spChg>
        <pc:spChg chg="add mod">
          <ac:chgData name="Wilbert Nixon" userId="7ab087bf-fca8-48b2-85b7-7352e72f52c4" providerId="ADAL" clId="{9D192CF0-85AB-4C06-B06E-C46B7A89F214}" dt="2019-02-08T19:17:22.769" v="1012" actId="1076"/>
          <ac:spMkLst>
            <pc:docMk/>
            <pc:sldMk cId="4119416893" sldId="285"/>
            <ac:spMk id="9" creationId="{D2C2541F-CD49-4B00-AB47-471B3CE6217A}"/>
          </ac:spMkLst>
        </pc:spChg>
        <pc:spChg chg="add del mod">
          <ac:chgData name="Wilbert Nixon" userId="7ab087bf-fca8-48b2-85b7-7352e72f52c4" providerId="ADAL" clId="{9D192CF0-85AB-4C06-B06E-C46B7A89F214}" dt="2019-02-08T19:19:48.932" v="1145"/>
          <ac:spMkLst>
            <pc:docMk/>
            <pc:sldMk cId="4119416893" sldId="285"/>
            <ac:spMk id="10" creationId="{B60A1438-573C-4038-9062-4D9CD2C41856}"/>
          </ac:spMkLst>
        </pc:spChg>
        <pc:spChg chg="add mod">
          <ac:chgData name="Wilbert Nixon" userId="7ab087bf-fca8-48b2-85b7-7352e72f52c4" providerId="ADAL" clId="{9D192CF0-85AB-4C06-B06E-C46B7A89F214}" dt="2019-02-08T19:19:37.324" v="1142" actId="20577"/>
          <ac:spMkLst>
            <pc:docMk/>
            <pc:sldMk cId="4119416893" sldId="285"/>
            <ac:spMk id="11" creationId="{9BEF2A64-1F6F-4B8B-904B-C68C8B8D03E2}"/>
          </ac:spMkLst>
        </pc:spChg>
        <pc:picChg chg="add del mod">
          <ac:chgData name="Wilbert Nixon" userId="7ab087bf-fca8-48b2-85b7-7352e72f52c4" providerId="ADAL" clId="{9D192CF0-85AB-4C06-B06E-C46B7A89F214}" dt="2019-02-08T19:14:37.204" v="958"/>
          <ac:picMkLst>
            <pc:docMk/>
            <pc:sldMk cId="4119416893" sldId="285"/>
            <ac:picMk id="5" creationId="{CB3908DE-0C5C-4333-AAF2-44D8CBDB4A25}"/>
          </ac:picMkLst>
        </pc:picChg>
        <pc:picChg chg="add mod">
          <ac:chgData name="Wilbert Nixon" userId="7ab087bf-fca8-48b2-85b7-7352e72f52c4" providerId="ADAL" clId="{9D192CF0-85AB-4C06-B06E-C46B7A89F214}" dt="2019-02-08T19:17:10.406" v="1011" actId="1076"/>
          <ac:picMkLst>
            <pc:docMk/>
            <pc:sldMk cId="4119416893" sldId="285"/>
            <ac:picMk id="8" creationId="{6B1DC193-F60D-4F92-A9F5-E53600A0C3B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7:30:53.625" v="3925" actId="20577"/>
        <pc:sldMkLst>
          <pc:docMk/>
          <pc:sldMk cId="2125283733" sldId="286"/>
        </pc:sldMkLst>
        <pc:spChg chg="mod">
          <ac:chgData name="Wilbert Nixon" userId="7ab087bf-fca8-48b2-85b7-7352e72f52c4" providerId="ADAL" clId="{9D192CF0-85AB-4C06-B06E-C46B7A89F214}" dt="2019-02-08T19:28:30.453" v="1488" actId="27636"/>
          <ac:spMkLst>
            <pc:docMk/>
            <pc:sldMk cId="2125283733" sldId="286"/>
            <ac:spMk id="2" creationId="{3E4DA2EB-E0B8-438D-991A-8452B23C5429}"/>
          </ac:spMkLst>
        </pc:spChg>
        <pc:spChg chg="del">
          <ac:chgData name="Wilbert Nixon" userId="7ab087bf-fca8-48b2-85b7-7352e72f52c4" providerId="ADAL" clId="{9D192CF0-85AB-4C06-B06E-C46B7A89F214}" dt="2019-02-08T19:20:59.566" v="1175" actId="931"/>
          <ac:spMkLst>
            <pc:docMk/>
            <pc:sldMk cId="2125283733" sldId="286"/>
            <ac:spMk id="3" creationId="{F551040E-5683-46DD-83EC-B93788A2686A}"/>
          </ac:spMkLst>
        </pc:spChg>
        <pc:spChg chg="add del mod">
          <ac:chgData name="Wilbert Nixon" userId="7ab087bf-fca8-48b2-85b7-7352e72f52c4" providerId="ADAL" clId="{9D192CF0-85AB-4C06-B06E-C46B7A89F214}" dt="2019-02-08T19:21:35.812" v="1179"/>
          <ac:spMkLst>
            <pc:docMk/>
            <pc:sldMk cId="2125283733" sldId="286"/>
            <ac:spMk id="6" creationId="{EA6BBF5A-373A-4BE6-B509-2247D8F5DA9B}"/>
          </ac:spMkLst>
        </pc:spChg>
        <pc:spChg chg="add mod">
          <ac:chgData name="Wilbert Nixon" userId="7ab087bf-fca8-48b2-85b7-7352e72f52c4" providerId="ADAL" clId="{9D192CF0-85AB-4C06-B06E-C46B7A89F214}" dt="2019-02-08T19:29:26.825" v="1491" actId="1076"/>
          <ac:spMkLst>
            <pc:docMk/>
            <pc:sldMk cId="2125283733" sldId="286"/>
            <ac:spMk id="7" creationId="{6453CC7F-95E2-45FF-AACD-787BC7166BE5}"/>
          </ac:spMkLst>
        </pc:spChg>
        <pc:spChg chg="add mod">
          <ac:chgData name="Wilbert Nixon" userId="7ab087bf-fca8-48b2-85b7-7352e72f52c4" providerId="ADAL" clId="{9D192CF0-85AB-4C06-B06E-C46B7A89F214}" dt="2019-02-09T17:30:53.625" v="3925" actId="20577"/>
          <ac:spMkLst>
            <pc:docMk/>
            <pc:sldMk cId="2125283733" sldId="286"/>
            <ac:spMk id="8" creationId="{7D0A8248-AB75-4822-B6BB-186ADF4AA581}"/>
          </ac:spMkLst>
        </pc:spChg>
        <pc:picChg chg="add mod">
          <ac:chgData name="Wilbert Nixon" userId="7ab087bf-fca8-48b2-85b7-7352e72f52c4" providerId="ADAL" clId="{9D192CF0-85AB-4C06-B06E-C46B7A89F214}" dt="2019-02-08T19:28:56.375" v="1490" actId="14100"/>
          <ac:picMkLst>
            <pc:docMk/>
            <pc:sldMk cId="2125283733" sldId="286"/>
            <ac:picMk id="5" creationId="{3DDA4BCB-AC35-4C02-BFDB-C08A48148CE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2:47.559" v="1549" actId="1076"/>
        <pc:sldMkLst>
          <pc:docMk/>
          <pc:sldMk cId="438453620" sldId="287"/>
        </pc:sldMkLst>
        <pc:spChg chg="mod">
          <ac:chgData name="Wilbert Nixon" userId="7ab087bf-fca8-48b2-85b7-7352e72f52c4" providerId="ADAL" clId="{9D192CF0-85AB-4C06-B06E-C46B7A89F214}" dt="2019-02-08T19:30:55.390" v="1506" actId="20577"/>
          <ac:spMkLst>
            <pc:docMk/>
            <pc:sldMk cId="438453620" sldId="287"/>
            <ac:spMk id="2" creationId="{B7760A24-0386-4B5E-AD9F-2DC9469B2170}"/>
          </ac:spMkLst>
        </pc:spChg>
        <pc:spChg chg="del">
          <ac:chgData name="Wilbert Nixon" userId="7ab087bf-fca8-48b2-85b7-7352e72f52c4" providerId="ADAL" clId="{9D192CF0-85AB-4C06-B06E-C46B7A89F214}" dt="2019-02-08T19:31:11.283" v="1507" actId="931"/>
          <ac:spMkLst>
            <pc:docMk/>
            <pc:sldMk cId="438453620" sldId="287"/>
            <ac:spMk id="3" creationId="{7D3D2ECC-C1EB-4737-8D7F-9671C98A7F21}"/>
          </ac:spMkLst>
        </pc:spChg>
        <pc:spChg chg="add mod">
          <ac:chgData name="Wilbert Nixon" userId="7ab087bf-fca8-48b2-85b7-7352e72f52c4" providerId="ADAL" clId="{9D192CF0-85AB-4C06-B06E-C46B7A89F214}" dt="2019-02-08T19:32:47.559" v="1549" actId="1076"/>
          <ac:spMkLst>
            <pc:docMk/>
            <pc:sldMk cId="438453620" sldId="287"/>
            <ac:spMk id="6" creationId="{6D0BAC5D-92B7-4A7E-8366-872E1AA306FE}"/>
          </ac:spMkLst>
        </pc:spChg>
        <pc:picChg chg="add mod">
          <ac:chgData name="Wilbert Nixon" userId="7ab087bf-fca8-48b2-85b7-7352e72f52c4" providerId="ADAL" clId="{9D192CF0-85AB-4C06-B06E-C46B7A89F214}" dt="2019-02-08T19:31:18.350" v="1508" actId="1076"/>
          <ac:picMkLst>
            <pc:docMk/>
            <pc:sldMk cId="438453620" sldId="287"/>
            <ac:picMk id="5" creationId="{DADCA10A-D165-4EA9-8549-CBAB394EEC7F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19:35:59.843" v="1664" actId="122"/>
        <pc:sldMkLst>
          <pc:docMk/>
          <pc:sldMk cId="1660504852" sldId="288"/>
        </pc:sldMkLst>
        <pc:spChg chg="mod">
          <ac:chgData name="Wilbert Nixon" userId="7ab087bf-fca8-48b2-85b7-7352e72f52c4" providerId="ADAL" clId="{9D192CF0-85AB-4C06-B06E-C46B7A89F214}" dt="2019-02-08T19:33:59.352" v="1578" actId="20577"/>
          <ac:spMkLst>
            <pc:docMk/>
            <pc:sldMk cId="1660504852" sldId="288"/>
            <ac:spMk id="2" creationId="{9DEA5A80-34A1-42AB-9751-0F816F2C1716}"/>
          </ac:spMkLst>
        </pc:spChg>
        <pc:spChg chg="del">
          <ac:chgData name="Wilbert Nixon" userId="7ab087bf-fca8-48b2-85b7-7352e72f52c4" providerId="ADAL" clId="{9D192CF0-85AB-4C06-B06E-C46B7A89F214}" dt="2019-02-08T19:34:58.370" v="1579" actId="931"/>
          <ac:spMkLst>
            <pc:docMk/>
            <pc:sldMk cId="1660504852" sldId="288"/>
            <ac:spMk id="3" creationId="{21BCC94F-C389-41B5-85F1-4E45B6004657}"/>
          </ac:spMkLst>
        </pc:spChg>
        <pc:spChg chg="add mod">
          <ac:chgData name="Wilbert Nixon" userId="7ab087bf-fca8-48b2-85b7-7352e72f52c4" providerId="ADAL" clId="{9D192CF0-85AB-4C06-B06E-C46B7A89F214}" dt="2019-02-08T19:35:59.843" v="1664" actId="122"/>
          <ac:spMkLst>
            <pc:docMk/>
            <pc:sldMk cId="1660504852" sldId="288"/>
            <ac:spMk id="6" creationId="{5F05FB51-8916-47FC-863E-EFB4935EA58F}"/>
          </ac:spMkLst>
        </pc:spChg>
        <pc:picChg chg="add mod">
          <ac:chgData name="Wilbert Nixon" userId="7ab087bf-fca8-48b2-85b7-7352e72f52c4" providerId="ADAL" clId="{9D192CF0-85AB-4C06-B06E-C46B7A89F214}" dt="2019-02-08T19:35:08.091" v="1580" actId="1076"/>
          <ac:picMkLst>
            <pc:docMk/>
            <pc:sldMk cId="1660504852" sldId="288"/>
            <ac:picMk id="5" creationId="{DDDB5B3F-80B8-4D17-96DD-0A2B0087FDFA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19:39:53.770" v="1836"/>
        <pc:sldMkLst>
          <pc:docMk/>
          <pc:sldMk cId="2495953889" sldId="289"/>
        </pc:sldMkLst>
        <pc:spChg chg="mod">
          <ac:chgData name="Wilbert Nixon" userId="7ab087bf-fca8-48b2-85b7-7352e72f52c4" providerId="ADAL" clId="{9D192CF0-85AB-4C06-B06E-C46B7A89F214}" dt="2019-02-08T19:38:31.096" v="1774" actId="27636"/>
          <ac:spMkLst>
            <pc:docMk/>
            <pc:sldMk cId="2495953889" sldId="289"/>
            <ac:spMk id="2" creationId="{26E273C2-9C33-46D8-B9DF-EC761556F0EE}"/>
          </ac:spMkLst>
        </pc:spChg>
        <pc:spChg chg="del">
          <ac:chgData name="Wilbert Nixon" userId="7ab087bf-fca8-48b2-85b7-7352e72f52c4" providerId="ADAL" clId="{9D192CF0-85AB-4C06-B06E-C46B7A89F214}" dt="2019-02-08T19:38:17.005" v="1772" actId="931"/>
          <ac:spMkLst>
            <pc:docMk/>
            <pc:sldMk cId="2495953889" sldId="289"/>
            <ac:spMk id="3" creationId="{25187F1E-8B84-45AD-A822-0717D3DF7A10}"/>
          </ac:spMkLst>
        </pc:spChg>
        <pc:spChg chg="add mod">
          <ac:chgData name="Wilbert Nixon" userId="7ab087bf-fca8-48b2-85b7-7352e72f52c4" providerId="ADAL" clId="{9D192CF0-85AB-4C06-B06E-C46B7A89F214}" dt="2019-02-08T19:39:40.060" v="1835" actId="1076"/>
          <ac:spMkLst>
            <pc:docMk/>
            <pc:sldMk cId="2495953889" sldId="289"/>
            <ac:spMk id="6" creationId="{FB666BB3-2F4B-43AC-BFD6-F2BAB30EC916}"/>
          </ac:spMkLst>
        </pc:spChg>
        <pc:picChg chg="add mod">
          <ac:chgData name="Wilbert Nixon" userId="7ab087bf-fca8-48b2-85b7-7352e72f52c4" providerId="ADAL" clId="{9D192CF0-85AB-4C06-B06E-C46B7A89F214}" dt="2019-02-08T19:38:45.950" v="1776" actId="1076"/>
          <ac:picMkLst>
            <pc:docMk/>
            <pc:sldMk cId="2495953889" sldId="289"/>
            <ac:picMk id="5" creationId="{DE69795B-BF74-47A9-B394-91E06692BDAC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07:17.838" v="1855" actId="14100"/>
        <pc:sldMkLst>
          <pc:docMk/>
          <pc:sldMk cId="2841426847" sldId="290"/>
        </pc:sldMkLst>
        <pc:spChg chg="mod">
          <ac:chgData name="Wilbert Nixon" userId="7ab087bf-fca8-48b2-85b7-7352e72f52c4" providerId="ADAL" clId="{9D192CF0-85AB-4C06-B06E-C46B7A89F214}" dt="2019-02-08T20:06:38.515" v="1849" actId="122"/>
          <ac:spMkLst>
            <pc:docMk/>
            <pc:sldMk cId="2841426847" sldId="290"/>
            <ac:spMk id="2" creationId="{E5C59C89-42DD-4EA7-BDC7-BEEACBC78CC9}"/>
          </ac:spMkLst>
        </pc:spChg>
        <pc:spChg chg="del">
          <ac:chgData name="Wilbert Nixon" userId="7ab087bf-fca8-48b2-85b7-7352e72f52c4" providerId="ADAL" clId="{9D192CF0-85AB-4C06-B06E-C46B7A89F214}" dt="2019-02-08T20:06:47.104" v="1850" actId="931"/>
          <ac:spMkLst>
            <pc:docMk/>
            <pc:sldMk cId="2841426847" sldId="290"/>
            <ac:spMk id="3" creationId="{38C916ED-2AF1-4C35-9EAA-730F42101237}"/>
          </ac:spMkLst>
        </pc:spChg>
        <pc:picChg chg="add mod">
          <ac:chgData name="Wilbert Nixon" userId="7ab087bf-fca8-48b2-85b7-7352e72f52c4" providerId="ADAL" clId="{9D192CF0-85AB-4C06-B06E-C46B7A89F214}" dt="2019-02-08T20:07:17.838" v="1855" actId="14100"/>
          <ac:picMkLst>
            <pc:docMk/>
            <pc:sldMk cId="2841426847" sldId="290"/>
            <ac:picMk id="5" creationId="{BDDDEF6A-53C2-43A6-9DA9-D76F8AB2A456}"/>
          </ac:picMkLst>
        </pc:picChg>
      </pc:sldChg>
      <pc:sldChg chg="addSp delSp modSp add mod ord setBg delDesignElem">
        <pc:chgData name="Wilbert Nixon" userId="7ab087bf-fca8-48b2-85b7-7352e72f52c4" providerId="ADAL" clId="{9D192CF0-85AB-4C06-B06E-C46B7A89F214}" dt="2019-02-09T18:34:11.301" v="5444"/>
        <pc:sldMkLst>
          <pc:docMk/>
          <pc:sldMk cId="2585296422" sldId="291"/>
        </pc:sldMkLst>
        <pc:spChg chg="mod">
          <ac:chgData name="Wilbert Nixon" userId="7ab087bf-fca8-48b2-85b7-7352e72f52c4" providerId="ADAL" clId="{9D192CF0-85AB-4C06-B06E-C46B7A89F214}" dt="2019-02-08T20:19:33.024" v="1889" actId="26606"/>
          <ac:spMkLst>
            <pc:docMk/>
            <pc:sldMk cId="2585296422" sldId="291"/>
            <ac:spMk id="2" creationId="{EA032156-895B-4A6A-9C60-3F5BFC83EFC8}"/>
          </ac:spMkLst>
        </pc:spChg>
        <pc:spChg chg="del">
          <ac:chgData name="Wilbert Nixon" userId="7ab087bf-fca8-48b2-85b7-7352e72f52c4" providerId="ADAL" clId="{9D192CF0-85AB-4C06-B06E-C46B7A89F214}" dt="2019-02-08T20:18:46.080" v="1872" actId="931"/>
          <ac:spMkLst>
            <pc:docMk/>
            <pc:sldMk cId="2585296422" sldId="291"/>
            <ac:spMk id="3" creationId="{94EE6FA6-65F4-43D2-95A5-4E53154AFF5A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0" creationId="{6753252F-4873-4F63-801D-CC719279A7D5}"/>
          </ac:spMkLst>
        </pc:spChg>
        <pc:spChg chg="add del">
          <ac:chgData name="Wilbert Nixon" userId="7ab087bf-fca8-48b2-85b7-7352e72f52c4" providerId="ADAL" clId="{9D192CF0-85AB-4C06-B06E-C46B7A89F214}" dt="2019-02-09T18:34:11.301" v="5444"/>
          <ac:spMkLst>
            <pc:docMk/>
            <pc:sldMk cId="2585296422" sldId="291"/>
            <ac:spMk id="12" creationId="{047C8CCB-F95D-4249-92DD-651249D3535A}"/>
          </ac:spMkLst>
        </pc:spChg>
        <pc:picChg chg="add mod">
          <ac:chgData name="Wilbert Nixon" userId="7ab087bf-fca8-48b2-85b7-7352e72f52c4" providerId="ADAL" clId="{9D192CF0-85AB-4C06-B06E-C46B7A89F214}" dt="2019-02-08T20:19:33.024" v="1889" actId="26606"/>
          <ac:picMkLst>
            <pc:docMk/>
            <pc:sldMk cId="2585296422" sldId="291"/>
            <ac:picMk id="5" creationId="{59F78CC9-D056-4D19-902B-18A3A1FE3AC3}"/>
          </ac:picMkLst>
        </pc:picChg>
      </pc:sldChg>
      <pc:sldChg chg="addSp delSp modSp add ord">
        <pc:chgData name="Wilbert Nixon" userId="7ab087bf-fca8-48b2-85b7-7352e72f52c4" providerId="ADAL" clId="{9D192CF0-85AB-4C06-B06E-C46B7A89F214}" dt="2019-02-08T20:43:24.760" v="1930" actId="1076"/>
        <pc:sldMkLst>
          <pc:docMk/>
          <pc:sldMk cId="3720350108" sldId="292"/>
        </pc:sldMkLst>
        <pc:spChg chg="mod">
          <ac:chgData name="Wilbert Nixon" userId="7ab087bf-fca8-48b2-85b7-7352e72f52c4" providerId="ADAL" clId="{9D192CF0-85AB-4C06-B06E-C46B7A89F214}" dt="2019-02-08T20:42:49.523" v="1924" actId="20577"/>
          <ac:spMkLst>
            <pc:docMk/>
            <pc:sldMk cId="3720350108" sldId="292"/>
            <ac:spMk id="2" creationId="{CB97EBDE-7E7D-4DC1-9DB8-C38B8E014FA9}"/>
          </ac:spMkLst>
        </pc:spChg>
        <pc:spChg chg="del">
          <ac:chgData name="Wilbert Nixon" userId="7ab087bf-fca8-48b2-85b7-7352e72f52c4" providerId="ADAL" clId="{9D192CF0-85AB-4C06-B06E-C46B7A89F214}" dt="2019-02-08T20:42:55.708" v="1925" actId="931"/>
          <ac:spMkLst>
            <pc:docMk/>
            <pc:sldMk cId="3720350108" sldId="292"/>
            <ac:spMk id="3" creationId="{09F9498A-070E-4808-B149-974F28DBEC4C}"/>
          </ac:spMkLst>
        </pc:spChg>
        <pc:picChg chg="add mod">
          <ac:chgData name="Wilbert Nixon" userId="7ab087bf-fca8-48b2-85b7-7352e72f52c4" providerId="ADAL" clId="{9D192CF0-85AB-4C06-B06E-C46B7A89F214}" dt="2019-02-08T20:43:24.760" v="1930" actId="1076"/>
          <ac:picMkLst>
            <pc:docMk/>
            <pc:sldMk cId="3720350108" sldId="292"/>
            <ac:picMk id="5" creationId="{BCB8C4F6-D04D-4645-9AEC-863710B0BD8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4:06.256" v="1951" actId="931"/>
        <pc:sldMkLst>
          <pc:docMk/>
          <pc:sldMk cId="2293777330" sldId="293"/>
        </pc:sldMkLst>
        <pc:spChg chg="mod">
          <ac:chgData name="Wilbert Nixon" userId="7ab087bf-fca8-48b2-85b7-7352e72f52c4" providerId="ADAL" clId="{9D192CF0-85AB-4C06-B06E-C46B7A89F214}" dt="2019-02-08T20:43:52.205" v="1950" actId="20577"/>
          <ac:spMkLst>
            <pc:docMk/>
            <pc:sldMk cId="2293777330" sldId="293"/>
            <ac:spMk id="2" creationId="{6E093954-5DDF-4DA7-AC15-52FA4B430F69}"/>
          </ac:spMkLst>
        </pc:spChg>
        <pc:spChg chg="del">
          <ac:chgData name="Wilbert Nixon" userId="7ab087bf-fca8-48b2-85b7-7352e72f52c4" providerId="ADAL" clId="{9D192CF0-85AB-4C06-B06E-C46B7A89F214}" dt="2019-02-08T20:44:06.256" v="1951" actId="931"/>
          <ac:spMkLst>
            <pc:docMk/>
            <pc:sldMk cId="2293777330" sldId="293"/>
            <ac:spMk id="3" creationId="{50334374-F874-4D8C-8273-39892434231C}"/>
          </ac:spMkLst>
        </pc:spChg>
        <pc:picChg chg="add mod">
          <ac:chgData name="Wilbert Nixon" userId="7ab087bf-fca8-48b2-85b7-7352e72f52c4" providerId="ADAL" clId="{9D192CF0-85AB-4C06-B06E-C46B7A89F214}" dt="2019-02-08T20:44:06.256" v="1951" actId="931"/>
          <ac:picMkLst>
            <pc:docMk/>
            <pc:sldMk cId="2293777330" sldId="293"/>
            <ac:picMk id="5" creationId="{EC7F0C9A-42AF-48F3-824F-EEEB64AA7859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05.451" v="1981" actId="20577"/>
        <pc:sldMkLst>
          <pc:docMk/>
          <pc:sldMk cId="3049043785" sldId="294"/>
        </pc:sldMkLst>
        <pc:spChg chg="mod">
          <ac:chgData name="Wilbert Nixon" userId="7ab087bf-fca8-48b2-85b7-7352e72f52c4" providerId="ADAL" clId="{9D192CF0-85AB-4C06-B06E-C46B7A89F214}" dt="2019-02-08T20:45:05.451" v="1981" actId="20577"/>
          <ac:spMkLst>
            <pc:docMk/>
            <pc:sldMk cId="3049043785" sldId="294"/>
            <ac:spMk id="2" creationId="{53A7BE81-F170-4E78-B1A6-FAA25DEDB0BE}"/>
          </ac:spMkLst>
        </pc:spChg>
        <pc:spChg chg="del">
          <ac:chgData name="Wilbert Nixon" userId="7ab087bf-fca8-48b2-85b7-7352e72f52c4" providerId="ADAL" clId="{9D192CF0-85AB-4C06-B06E-C46B7A89F214}" dt="2019-02-08T20:44:44.374" v="1978" actId="931"/>
          <ac:spMkLst>
            <pc:docMk/>
            <pc:sldMk cId="3049043785" sldId="294"/>
            <ac:spMk id="3" creationId="{2F1CBA6E-B020-4936-A457-FE0560C6F374}"/>
          </ac:spMkLst>
        </pc:spChg>
        <pc:picChg chg="add mod">
          <ac:chgData name="Wilbert Nixon" userId="7ab087bf-fca8-48b2-85b7-7352e72f52c4" providerId="ADAL" clId="{9D192CF0-85AB-4C06-B06E-C46B7A89F214}" dt="2019-02-08T20:44:52.696" v="1980" actId="1076"/>
          <ac:picMkLst>
            <pc:docMk/>
            <pc:sldMk cId="3049043785" sldId="294"/>
            <ac:picMk id="5" creationId="{7D0E5E69-852B-43D5-811D-A9EDC933DD7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5:59.533" v="2000" actId="1076"/>
        <pc:sldMkLst>
          <pc:docMk/>
          <pc:sldMk cId="4050655318" sldId="295"/>
        </pc:sldMkLst>
        <pc:spChg chg="mod">
          <ac:chgData name="Wilbert Nixon" userId="7ab087bf-fca8-48b2-85b7-7352e72f52c4" providerId="ADAL" clId="{9D192CF0-85AB-4C06-B06E-C46B7A89F214}" dt="2019-02-08T20:45:27.026" v="1997" actId="20577"/>
          <ac:spMkLst>
            <pc:docMk/>
            <pc:sldMk cId="4050655318" sldId="295"/>
            <ac:spMk id="2" creationId="{D0D3A6E5-62BA-46DB-99B7-F3F1A69691FF}"/>
          </ac:spMkLst>
        </pc:spChg>
        <pc:spChg chg="del">
          <ac:chgData name="Wilbert Nixon" userId="7ab087bf-fca8-48b2-85b7-7352e72f52c4" providerId="ADAL" clId="{9D192CF0-85AB-4C06-B06E-C46B7A89F214}" dt="2019-02-08T20:45:49.542" v="1998" actId="931"/>
          <ac:spMkLst>
            <pc:docMk/>
            <pc:sldMk cId="4050655318" sldId="295"/>
            <ac:spMk id="3" creationId="{BEA57CC6-C520-4E6C-AA01-4C390516E99E}"/>
          </ac:spMkLst>
        </pc:spChg>
        <pc:picChg chg="add mod">
          <ac:chgData name="Wilbert Nixon" userId="7ab087bf-fca8-48b2-85b7-7352e72f52c4" providerId="ADAL" clId="{9D192CF0-85AB-4C06-B06E-C46B7A89F214}" dt="2019-02-08T20:45:59.533" v="2000" actId="1076"/>
          <ac:picMkLst>
            <pc:docMk/>
            <pc:sldMk cId="4050655318" sldId="295"/>
            <ac:picMk id="5" creationId="{A807CCC8-B619-4F9A-8442-C10E309E2C08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6:41.916" v="2023" actId="122"/>
        <pc:sldMkLst>
          <pc:docMk/>
          <pc:sldMk cId="220365381" sldId="296"/>
        </pc:sldMkLst>
        <pc:spChg chg="mod">
          <ac:chgData name="Wilbert Nixon" userId="7ab087bf-fca8-48b2-85b7-7352e72f52c4" providerId="ADAL" clId="{9D192CF0-85AB-4C06-B06E-C46B7A89F214}" dt="2019-02-08T20:46:41.916" v="2023" actId="122"/>
          <ac:spMkLst>
            <pc:docMk/>
            <pc:sldMk cId="220365381" sldId="296"/>
            <ac:spMk id="2" creationId="{E5979147-1159-49C8-9910-60E8D7154BD1}"/>
          </ac:spMkLst>
        </pc:spChg>
        <pc:spChg chg="del">
          <ac:chgData name="Wilbert Nixon" userId="7ab087bf-fca8-48b2-85b7-7352e72f52c4" providerId="ADAL" clId="{9D192CF0-85AB-4C06-B06E-C46B7A89F214}" dt="2019-02-08T20:46:28.724" v="2021" actId="931"/>
          <ac:spMkLst>
            <pc:docMk/>
            <pc:sldMk cId="220365381" sldId="296"/>
            <ac:spMk id="3" creationId="{2A521113-3FFB-4421-A150-CF62FD21EC3E}"/>
          </ac:spMkLst>
        </pc:spChg>
        <pc:picChg chg="add mod">
          <ac:chgData name="Wilbert Nixon" userId="7ab087bf-fca8-48b2-85b7-7352e72f52c4" providerId="ADAL" clId="{9D192CF0-85AB-4C06-B06E-C46B7A89F214}" dt="2019-02-08T20:46:32.728" v="2022" actId="14100"/>
          <ac:picMkLst>
            <pc:docMk/>
            <pc:sldMk cId="220365381" sldId="296"/>
            <ac:picMk id="5" creationId="{6BFE300B-4241-401C-9C73-03A018E41636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48:21.781" v="2047" actId="122"/>
        <pc:sldMkLst>
          <pc:docMk/>
          <pc:sldMk cId="969259340" sldId="297"/>
        </pc:sldMkLst>
        <pc:spChg chg="mod">
          <ac:chgData name="Wilbert Nixon" userId="7ab087bf-fca8-48b2-85b7-7352e72f52c4" providerId="ADAL" clId="{9D192CF0-85AB-4C06-B06E-C46B7A89F214}" dt="2019-02-08T20:48:21.781" v="2047" actId="122"/>
          <ac:spMkLst>
            <pc:docMk/>
            <pc:sldMk cId="969259340" sldId="297"/>
            <ac:spMk id="2" creationId="{DDF162B4-FD1E-4033-80BE-A92E83EEE1B0}"/>
          </ac:spMkLst>
        </pc:spChg>
        <pc:spChg chg="del">
          <ac:chgData name="Wilbert Nixon" userId="7ab087bf-fca8-48b2-85b7-7352e72f52c4" providerId="ADAL" clId="{9D192CF0-85AB-4C06-B06E-C46B7A89F214}" dt="2019-02-08T20:47:22.443" v="2036" actId="931"/>
          <ac:spMkLst>
            <pc:docMk/>
            <pc:sldMk cId="969259340" sldId="297"/>
            <ac:spMk id="3" creationId="{FFE3C6BF-05A3-4781-BD04-E5E154C6A7E8}"/>
          </ac:spMkLst>
        </pc:spChg>
        <pc:picChg chg="add mod">
          <ac:chgData name="Wilbert Nixon" userId="7ab087bf-fca8-48b2-85b7-7352e72f52c4" providerId="ADAL" clId="{9D192CF0-85AB-4C06-B06E-C46B7A89F214}" dt="2019-02-08T20:48:16.512" v="2046" actId="1076"/>
          <ac:picMkLst>
            <pc:docMk/>
            <pc:sldMk cId="969259340" sldId="297"/>
            <ac:picMk id="5" creationId="{16AB61D0-A910-4D6F-883D-EB0C16AF3182}"/>
          </ac:picMkLst>
        </pc:picChg>
        <pc:picChg chg="add mod">
          <ac:chgData name="Wilbert Nixon" userId="7ab087bf-fca8-48b2-85b7-7352e72f52c4" providerId="ADAL" clId="{9D192CF0-85AB-4C06-B06E-C46B7A89F214}" dt="2019-02-08T20:48:05.970" v="2044" actId="1076"/>
          <ac:picMkLst>
            <pc:docMk/>
            <pc:sldMk cId="969259340" sldId="297"/>
            <ac:picMk id="7" creationId="{8460870B-81F8-4532-800A-1BC51F376C60}"/>
          </ac:picMkLst>
        </pc:picChg>
      </pc:sldChg>
      <pc:sldChg chg="addSp delSp modSp add del modTransition">
        <pc:chgData name="Wilbert Nixon" userId="7ab087bf-fca8-48b2-85b7-7352e72f52c4" providerId="ADAL" clId="{9D192CF0-85AB-4C06-B06E-C46B7A89F214}" dt="2019-02-09T18:45:06.672" v="5450" actId="2696"/>
        <pc:sldMkLst>
          <pc:docMk/>
          <pc:sldMk cId="3383467350" sldId="298"/>
        </pc:sldMkLst>
        <pc:spChg chg="mod">
          <ac:chgData name="Wilbert Nixon" userId="7ab087bf-fca8-48b2-85b7-7352e72f52c4" providerId="ADAL" clId="{9D192CF0-85AB-4C06-B06E-C46B7A89F214}" dt="2019-02-08T20:49:13.933" v="2089" actId="122"/>
          <ac:spMkLst>
            <pc:docMk/>
            <pc:sldMk cId="3383467350" sldId="298"/>
            <ac:spMk id="2" creationId="{2912D36C-140C-433E-B207-4E4BCC07CD6C}"/>
          </ac:spMkLst>
        </pc:spChg>
        <pc:spChg chg="del">
          <ac:chgData name="Wilbert Nixon" userId="7ab087bf-fca8-48b2-85b7-7352e72f52c4" providerId="ADAL" clId="{9D192CF0-85AB-4C06-B06E-C46B7A89F214}" dt="2019-02-08T20:48:59.494" v="2086" actId="931"/>
          <ac:spMkLst>
            <pc:docMk/>
            <pc:sldMk cId="3383467350" sldId="298"/>
            <ac:spMk id="3" creationId="{EAD2BE4D-0A77-4D59-B614-7E1C9B9B7BF6}"/>
          </ac:spMkLst>
        </pc:spChg>
        <pc:picChg chg="add mod">
          <ac:chgData name="Wilbert Nixon" userId="7ab087bf-fca8-48b2-85b7-7352e72f52c4" providerId="ADAL" clId="{9D192CF0-85AB-4C06-B06E-C46B7A89F214}" dt="2019-02-08T20:49:07.305" v="2088" actId="14100"/>
          <ac:picMkLst>
            <pc:docMk/>
            <pc:sldMk cId="3383467350" sldId="298"/>
            <ac:picMk id="5" creationId="{C0C1FF83-5632-4D11-91E3-6ABDB1C7960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9:58.378" v="5448" actId="1076"/>
        <pc:sldMkLst>
          <pc:docMk/>
          <pc:sldMk cId="727640976" sldId="299"/>
        </pc:sldMkLst>
        <pc:spChg chg="mod">
          <ac:chgData name="Wilbert Nixon" userId="7ab087bf-fca8-48b2-85b7-7352e72f52c4" providerId="ADAL" clId="{9D192CF0-85AB-4C06-B06E-C46B7A89F214}" dt="2019-02-08T20:50:06.419" v="2117" actId="122"/>
          <ac:spMkLst>
            <pc:docMk/>
            <pc:sldMk cId="727640976" sldId="299"/>
            <ac:spMk id="2" creationId="{FB4B3CB7-A000-452D-ABCC-3B3D2589EB18}"/>
          </ac:spMkLst>
        </pc:spChg>
        <pc:spChg chg="del">
          <ac:chgData name="Wilbert Nixon" userId="7ab087bf-fca8-48b2-85b7-7352e72f52c4" providerId="ADAL" clId="{9D192CF0-85AB-4C06-B06E-C46B7A89F214}" dt="2019-02-08T20:49:49.508" v="2113" actId="931"/>
          <ac:spMkLst>
            <pc:docMk/>
            <pc:sldMk cId="727640976" sldId="299"/>
            <ac:spMk id="3" creationId="{361A8F63-1BFB-4C7D-B826-DD4F0257C20F}"/>
          </ac:spMkLst>
        </pc:spChg>
        <pc:spChg chg="add mod">
          <ac:chgData name="Wilbert Nixon" userId="7ab087bf-fca8-48b2-85b7-7352e72f52c4" providerId="ADAL" clId="{9D192CF0-85AB-4C06-B06E-C46B7A89F214}" dt="2019-02-09T18:39:58.378" v="5448" actId="1076"/>
          <ac:spMkLst>
            <pc:docMk/>
            <pc:sldMk cId="727640976" sldId="299"/>
            <ac:spMk id="3" creationId="{C25A7623-4962-4E3F-BA07-22E2B5A3D322}"/>
          </ac:spMkLst>
        </pc:spChg>
        <pc:picChg chg="add mod">
          <ac:chgData name="Wilbert Nixon" userId="7ab087bf-fca8-48b2-85b7-7352e72f52c4" providerId="ADAL" clId="{9D192CF0-85AB-4C06-B06E-C46B7A89F214}" dt="2019-02-08T20:50:12.210" v="2118" actId="1076"/>
          <ac:picMkLst>
            <pc:docMk/>
            <pc:sldMk cId="727640976" sldId="299"/>
            <ac:picMk id="5" creationId="{97B8CAD6-0E3C-4BCF-BBDD-3E5FD7B25850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0:51:45.191" v="2189" actId="122"/>
        <pc:sldMkLst>
          <pc:docMk/>
          <pc:sldMk cId="1145001047" sldId="300"/>
        </pc:sldMkLst>
        <pc:spChg chg="mod">
          <ac:chgData name="Wilbert Nixon" userId="7ab087bf-fca8-48b2-85b7-7352e72f52c4" providerId="ADAL" clId="{9D192CF0-85AB-4C06-B06E-C46B7A89F214}" dt="2019-02-08T20:51:45.191" v="2189" actId="122"/>
          <ac:spMkLst>
            <pc:docMk/>
            <pc:sldMk cId="1145001047" sldId="300"/>
            <ac:spMk id="2" creationId="{56F8A78F-8B37-4608-896E-AE1C22EE3402}"/>
          </ac:spMkLst>
        </pc:spChg>
        <pc:spChg chg="del">
          <ac:chgData name="Wilbert Nixon" userId="7ab087bf-fca8-48b2-85b7-7352e72f52c4" providerId="ADAL" clId="{9D192CF0-85AB-4C06-B06E-C46B7A89F214}" dt="2019-02-08T20:51:10.905" v="2156" actId="931"/>
          <ac:spMkLst>
            <pc:docMk/>
            <pc:sldMk cId="1145001047" sldId="300"/>
            <ac:spMk id="3" creationId="{39DE3B0D-3789-44C3-A9D4-763F43D96ABB}"/>
          </ac:spMkLst>
        </pc:spChg>
        <pc:picChg chg="add mod">
          <ac:chgData name="Wilbert Nixon" userId="7ab087bf-fca8-48b2-85b7-7352e72f52c4" providerId="ADAL" clId="{9D192CF0-85AB-4C06-B06E-C46B7A89F214}" dt="2019-02-08T20:51:29.057" v="2158" actId="14100"/>
          <ac:picMkLst>
            <pc:docMk/>
            <pc:sldMk cId="1145001047" sldId="300"/>
            <ac:picMk id="5" creationId="{3954E58E-C33A-470C-9961-3B5C775ACC14}"/>
          </ac:picMkLst>
        </pc:picChg>
      </pc:sldChg>
      <pc:sldChg chg="modSp add">
        <pc:chgData name="Wilbert Nixon" userId="7ab087bf-fca8-48b2-85b7-7352e72f52c4" providerId="ADAL" clId="{9D192CF0-85AB-4C06-B06E-C46B7A89F214}" dt="2019-02-09T17:37:01.129" v="4366" actId="20577"/>
        <pc:sldMkLst>
          <pc:docMk/>
          <pc:sldMk cId="3177369407" sldId="301"/>
        </pc:sldMkLst>
        <pc:spChg chg="mod">
          <ac:chgData name="Wilbert Nixon" userId="7ab087bf-fca8-48b2-85b7-7352e72f52c4" providerId="ADAL" clId="{9D192CF0-85AB-4C06-B06E-C46B7A89F214}" dt="2019-02-08T20:51:58.935" v="2195" actId="20577"/>
          <ac:spMkLst>
            <pc:docMk/>
            <pc:sldMk cId="3177369407" sldId="301"/>
            <ac:spMk id="2" creationId="{6023DC29-BAED-4F1A-9E5C-6471EB2D55AF}"/>
          </ac:spMkLst>
        </pc:spChg>
        <pc:spChg chg="mod">
          <ac:chgData name="Wilbert Nixon" userId="7ab087bf-fca8-48b2-85b7-7352e72f52c4" providerId="ADAL" clId="{9D192CF0-85AB-4C06-B06E-C46B7A89F214}" dt="2019-02-09T17:37:01.129" v="4366" actId="20577"/>
          <ac:spMkLst>
            <pc:docMk/>
            <pc:sldMk cId="3177369407" sldId="301"/>
            <ac:spMk id="3" creationId="{571EF3A0-F1CE-4A36-A76A-72DC60D531C4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765840881" sldId="302"/>
        </pc:sldMkLst>
        <pc:spChg chg="mod">
          <ac:chgData name="Wilbert Nixon" userId="7ab087bf-fca8-48b2-85b7-7352e72f52c4" providerId="ADAL" clId="{9D192CF0-85AB-4C06-B06E-C46B7A89F214}" dt="2019-02-08T20:52:35.559" v="2224" actId="20577"/>
          <ac:spMkLst>
            <pc:docMk/>
            <pc:sldMk cId="765840881" sldId="302"/>
            <ac:spMk id="2" creationId="{E30BF14C-3D81-4956-B425-37B0EF3AFD4B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765840881" sldId="302"/>
            <ac:spMk id="3" creationId="{C751CFDB-5DE9-4FD1-9C68-61842D9C72E1}"/>
          </ac:spMkLst>
        </pc:spChg>
      </pc:sldChg>
      <pc:sldChg chg="addSp delSp modSp add del mod ord setBg">
        <pc:chgData name="Wilbert Nixon" userId="7ab087bf-fca8-48b2-85b7-7352e72f52c4" providerId="ADAL" clId="{9D192CF0-85AB-4C06-B06E-C46B7A89F214}" dt="2019-02-08T22:01:37.728" v="2270" actId="2696"/>
        <pc:sldMkLst>
          <pc:docMk/>
          <pc:sldMk cId="1757558336" sldId="303"/>
        </pc:sldMkLst>
        <pc:spChg chg="mo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2" creationId="{B3CB8120-5B8C-4095-98C5-64C5DA8F7550}"/>
          </ac:spMkLst>
        </pc:spChg>
        <pc:spChg chg="del">
          <ac:chgData name="Wilbert Nixon" userId="7ab087bf-fca8-48b2-85b7-7352e72f52c4" providerId="ADAL" clId="{9D192CF0-85AB-4C06-B06E-C46B7A89F214}" dt="2019-02-08T21:42:18.716" v="2260" actId="931"/>
          <ac:spMkLst>
            <pc:docMk/>
            <pc:sldMk cId="1757558336" sldId="303"/>
            <ac:spMk id="3" creationId="{B901D86A-C633-4521-A34D-CD7613E1E028}"/>
          </ac:spMkLst>
        </pc:spChg>
        <pc:spChg chg="add del">
          <ac:chgData name="Wilbert Nixon" userId="7ab087bf-fca8-48b2-85b7-7352e72f52c4" providerId="ADAL" clId="{9D192CF0-85AB-4C06-B06E-C46B7A89F214}" dt="2019-02-08T21:42:54.366" v="2264" actId="26606"/>
          <ac:spMkLst>
            <pc:docMk/>
            <pc:sldMk cId="1757558336" sldId="303"/>
            <ac:spMk id="10" creationId="{A4AC5506-6312-4701-8D3C-40187889A947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2" creationId="{047C8CCB-F95D-4249-92DD-651249D3535A}"/>
          </ac:spMkLst>
        </pc:spChg>
        <pc:spChg chg="add del">
          <ac:chgData name="Wilbert Nixon" userId="7ab087bf-fca8-48b2-85b7-7352e72f52c4" providerId="ADAL" clId="{9D192CF0-85AB-4C06-B06E-C46B7A89F214}" dt="2019-02-08T21:42:57.560" v="2266" actId="26606"/>
          <ac:spMkLst>
            <pc:docMk/>
            <pc:sldMk cId="1757558336" sldId="303"/>
            <ac:spMk id="13" creationId="{6753252F-4873-4F63-801D-CC719279A7D5}"/>
          </ac:spMkLst>
        </pc:spChg>
        <pc:spChg chg="add">
          <ac:chgData name="Wilbert Nixon" userId="7ab087bf-fca8-48b2-85b7-7352e72f52c4" providerId="ADAL" clId="{9D192CF0-85AB-4C06-B06E-C46B7A89F214}" dt="2019-02-08T21:42:57.570" v="2267" actId="26606"/>
          <ac:spMkLst>
            <pc:docMk/>
            <pc:sldMk cId="1757558336" sldId="303"/>
            <ac:spMk id="15" creationId="{A4AC5506-6312-4701-8D3C-40187889A947}"/>
          </ac:spMkLst>
        </pc:spChg>
        <pc:picChg chg="add mod">
          <ac:chgData name="Wilbert Nixon" userId="7ab087bf-fca8-48b2-85b7-7352e72f52c4" providerId="ADAL" clId="{9D192CF0-85AB-4C06-B06E-C46B7A89F214}" dt="2019-02-08T21:42:57.570" v="2267" actId="26606"/>
          <ac:picMkLst>
            <pc:docMk/>
            <pc:sldMk cId="1757558336" sldId="303"/>
            <ac:picMk id="5" creationId="{BB1B6905-1202-4724-BD78-29358FC61E92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3:24:18.510" v="2343" actId="14100"/>
        <pc:sldMkLst>
          <pc:docMk/>
          <pc:sldMk cId="3368631218" sldId="304"/>
        </pc:sldMkLst>
        <pc:spChg chg="mod">
          <ac:chgData name="Wilbert Nixon" userId="7ab087bf-fca8-48b2-85b7-7352e72f52c4" providerId="ADAL" clId="{9D192CF0-85AB-4C06-B06E-C46B7A89F214}" dt="2019-02-08T23:24:06.109" v="2342" actId="122"/>
          <ac:spMkLst>
            <pc:docMk/>
            <pc:sldMk cId="3368631218" sldId="304"/>
            <ac:spMk id="2" creationId="{9B6C31A0-DECD-4BDA-A703-682ACC9F168A}"/>
          </ac:spMkLst>
        </pc:spChg>
        <pc:spChg chg="del">
          <ac:chgData name="Wilbert Nixon" userId="7ab087bf-fca8-48b2-85b7-7352e72f52c4" providerId="ADAL" clId="{9D192CF0-85AB-4C06-B06E-C46B7A89F214}" dt="2019-02-08T23:23:44.854" v="2336" actId="931"/>
          <ac:spMkLst>
            <pc:docMk/>
            <pc:sldMk cId="3368631218" sldId="304"/>
            <ac:spMk id="3" creationId="{BDBCFB87-F50B-4A17-AEC1-2A09ABBADB3C}"/>
          </ac:spMkLst>
        </pc:spChg>
        <pc:picChg chg="add mod">
          <ac:chgData name="Wilbert Nixon" userId="7ab087bf-fca8-48b2-85b7-7352e72f52c4" providerId="ADAL" clId="{9D192CF0-85AB-4C06-B06E-C46B7A89F214}" dt="2019-02-08T23:24:18.510" v="2343" actId="14100"/>
          <ac:picMkLst>
            <pc:docMk/>
            <pc:sldMk cId="3368631218" sldId="304"/>
            <ac:picMk id="5" creationId="{5424438C-3DE6-4315-ACC2-875F802A0B3B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8T22:02:45.188" v="2304" actId="122"/>
        <pc:sldMkLst>
          <pc:docMk/>
          <pc:sldMk cId="3435226612" sldId="305"/>
        </pc:sldMkLst>
        <pc:spChg chg="mod">
          <ac:chgData name="Wilbert Nixon" userId="7ab087bf-fca8-48b2-85b7-7352e72f52c4" providerId="ADAL" clId="{9D192CF0-85AB-4C06-B06E-C46B7A89F214}" dt="2019-02-08T22:02:45.188" v="2304" actId="122"/>
          <ac:spMkLst>
            <pc:docMk/>
            <pc:sldMk cId="3435226612" sldId="305"/>
            <ac:spMk id="2" creationId="{1910CD4B-9823-462E-A9AD-4208561E4CC3}"/>
          </ac:spMkLst>
        </pc:spChg>
        <pc:spChg chg="del">
          <ac:chgData name="Wilbert Nixon" userId="7ab087bf-fca8-48b2-85b7-7352e72f52c4" providerId="ADAL" clId="{9D192CF0-85AB-4C06-B06E-C46B7A89F214}" dt="2019-02-08T22:02:08.117" v="2300" actId="931"/>
          <ac:spMkLst>
            <pc:docMk/>
            <pc:sldMk cId="3435226612" sldId="305"/>
            <ac:spMk id="3" creationId="{1D3C3BD1-95D7-4CFC-846D-A0D0A3786438}"/>
          </ac:spMkLst>
        </pc:spChg>
        <pc:picChg chg="add mod">
          <ac:chgData name="Wilbert Nixon" userId="7ab087bf-fca8-48b2-85b7-7352e72f52c4" providerId="ADAL" clId="{9D192CF0-85AB-4C06-B06E-C46B7A89F214}" dt="2019-02-08T22:02:35.663" v="2303" actId="14100"/>
          <ac:picMkLst>
            <pc:docMk/>
            <pc:sldMk cId="3435226612" sldId="305"/>
            <ac:picMk id="5" creationId="{96C77083-13E2-4FA7-B109-521C123F6DCA}"/>
          </ac:picMkLst>
        </pc:picChg>
      </pc:sldChg>
      <pc:sldChg chg="modSp add">
        <pc:chgData name="Wilbert Nixon" userId="7ab087bf-fca8-48b2-85b7-7352e72f52c4" providerId="ADAL" clId="{9D192CF0-85AB-4C06-B06E-C46B7A89F214}" dt="2019-02-09T17:01:02.699" v="3266" actId="255"/>
        <pc:sldMkLst>
          <pc:docMk/>
          <pc:sldMk cId="3165869911" sldId="306"/>
        </pc:sldMkLst>
        <pc:spChg chg="mod">
          <ac:chgData name="Wilbert Nixon" userId="7ab087bf-fca8-48b2-85b7-7352e72f52c4" providerId="ADAL" clId="{9D192CF0-85AB-4C06-B06E-C46B7A89F214}" dt="2019-02-09T16:53:41.111" v="2606" actId="20577"/>
          <ac:spMkLst>
            <pc:docMk/>
            <pc:sldMk cId="3165869911" sldId="306"/>
            <ac:spMk id="2" creationId="{D6007967-024A-4B88-87A5-1DC6F3FDF0A2}"/>
          </ac:spMkLst>
        </pc:spChg>
        <pc:spChg chg="mod">
          <ac:chgData name="Wilbert Nixon" userId="7ab087bf-fca8-48b2-85b7-7352e72f52c4" providerId="ADAL" clId="{9D192CF0-85AB-4C06-B06E-C46B7A89F214}" dt="2019-02-09T17:01:02.699" v="3266" actId="255"/>
          <ac:spMkLst>
            <pc:docMk/>
            <pc:sldMk cId="3165869911" sldId="306"/>
            <ac:spMk id="3" creationId="{872BC4A4-DCF2-4AD8-BDA0-338CFE872ED8}"/>
          </ac:spMkLst>
        </pc:spChg>
      </pc:sldChg>
      <pc:sldChg chg="modSp add">
        <pc:chgData name="Wilbert Nixon" userId="7ab087bf-fca8-48b2-85b7-7352e72f52c4" providerId="ADAL" clId="{9D192CF0-85AB-4C06-B06E-C46B7A89F214}" dt="2019-02-09T18:34:11.301" v="5444"/>
        <pc:sldMkLst>
          <pc:docMk/>
          <pc:sldMk cId="3943034032" sldId="307"/>
        </pc:sldMkLst>
        <pc:spChg chg="mod">
          <ac:chgData name="Wilbert Nixon" userId="7ab087bf-fca8-48b2-85b7-7352e72f52c4" providerId="ADAL" clId="{9D192CF0-85AB-4C06-B06E-C46B7A89F214}" dt="2019-02-09T16:57:44.285" v="2994"/>
          <ac:spMkLst>
            <pc:docMk/>
            <pc:sldMk cId="3943034032" sldId="307"/>
            <ac:spMk id="2" creationId="{DAEF21E6-45AA-47B3-9621-CE08095245BC}"/>
          </ac:spMkLst>
        </pc:spChg>
        <pc:spChg chg="mod">
          <ac:chgData name="Wilbert Nixon" userId="7ab087bf-fca8-48b2-85b7-7352e72f52c4" providerId="ADAL" clId="{9D192CF0-85AB-4C06-B06E-C46B7A89F214}" dt="2019-02-09T18:34:11.301" v="5444"/>
          <ac:spMkLst>
            <pc:docMk/>
            <pc:sldMk cId="3943034032" sldId="307"/>
            <ac:spMk id="3" creationId="{CE5C7001-3F50-4A79-9D5F-3DECEDBD4540}"/>
          </ac:spMkLst>
        </pc:spChg>
      </pc:sldChg>
      <pc:sldChg chg="modSp add">
        <pc:chgData name="Wilbert Nixon" userId="7ab087bf-fca8-48b2-85b7-7352e72f52c4" providerId="ADAL" clId="{9D192CF0-85AB-4C06-B06E-C46B7A89F214}" dt="2019-02-09T17:42:31.561" v="4916" actId="20577"/>
        <pc:sldMkLst>
          <pc:docMk/>
          <pc:sldMk cId="462786487" sldId="308"/>
        </pc:sldMkLst>
        <pc:spChg chg="mod">
          <ac:chgData name="Wilbert Nixon" userId="7ab087bf-fca8-48b2-85b7-7352e72f52c4" providerId="ADAL" clId="{9D192CF0-85AB-4C06-B06E-C46B7A89F214}" dt="2019-02-09T17:37:13.435" v="4372" actId="20577"/>
          <ac:spMkLst>
            <pc:docMk/>
            <pc:sldMk cId="462786487" sldId="308"/>
            <ac:spMk id="2" creationId="{557FE25F-D2AF-4715-A8BA-CE65251F4849}"/>
          </ac:spMkLst>
        </pc:spChg>
        <pc:spChg chg="mod">
          <ac:chgData name="Wilbert Nixon" userId="7ab087bf-fca8-48b2-85b7-7352e72f52c4" providerId="ADAL" clId="{9D192CF0-85AB-4C06-B06E-C46B7A89F214}" dt="2019-02-09T17:42:31.561" v="4916" actId="20577"/>
          <ac:spMkLst>
            <pc:docMk/>
            <pc:sldMk cId="462786487" sldId="308"/>
            <ac:spMk id="3" creationId="{BA6FA186-43DD-4501-84E8-92A8F707E9C1}"/>
          </ac:spMkLst>
        </pc:spChg>
      </pc:sldChg>
      <pc:sldChg chg="addSp delSp modSp add">
        <pc:chgData name="Wilbert Nixon" userId="7ab087bf-fca8-48b2-85b7-7352e72f52c4" providerId="ADAL" clId="{9D192CF0-85AB-4C06-B06E-C46B7A89F214}" dt="2019-02-09T18:17:09.887" v="5331" actId="14100"/>
        <pc:sldMkLst>
          <pc:docMk/>
          <pc:sldMk cId="1674176596" sldId="309"/>
        </pc:sldMkLst>
        <pc:spChg chg="del">
          <ac:chgData name="Wilbert Nixon" userId="7ab087bf-fca8-48b2-85b7-7352e72f52c4" providerId="ADAL" clId="{9D192CF0-85AB-4C06-B06E-C46B7A89F214}" dt="2019-02-09T18:16:34.093" v="5327" actId="931"/>
          <ac:spMkLst>
            <pc:docMk/>
            <pc:sldMk cId="1674176596" sldId="309"/>
            <ac:spMk id="3" creationId="{AFCCB181-A9BB-4910-ADC9-52FD762F6B0A}"/>
          </ac:spMkLst>
        </pc:spChg>
        <pc:picChg chg="add mod">
          <ac:chgData name="Wilbert Nixon" userId="7ab087bf-fca8-48b2-85b7-7352e72f52c4" providerId="ADAL" clId="{9D192CF0-85AB-4C06-B06E-C46B7A89F214}" dt="2019-02-09T18:17:09.887" v="5331" actId="14100"/>
          <ac:picMkLst>
            <pc:docMk/>
            <pc:sldMk cId="1674176596" sldId="309"/>
            <ac:picMk id="5" creationId="{8391F6B7-F126-4CDF-9287-AEF645FAD6C7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19:50.694" v="5344" actId="14100"/>
        <pc:sldMkLst>
          <pc:docMk/>
          <pc:sldMk cId="246260854" sldId="310"/>
        </pc:sldMkLst>
        <pc:spChg chg="del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2" creationId="{96AFA735-3555-45CA-963C-98D2EC5F5F6B}"/>
          </ac:spMkLst>
        </pc:spChg>
        <pc:spChg chg="del">
          <ac:chgData name="Wilbert Nixon" userId="7ab087bf-fca8-48b2-85b7-7352e72f52c4" providerId="ADAL" clId="{9D192CF0-85AB-4C06-B06E-C46B7A89F214}" dt="2019-02-09T18:18:14.573" v="5333" actId="931"/>
          <ac:spMkLst>
            <pc:docMk/>
            <pc:sldMk cId="246260854" sldId="310"/>
            <ac:spMk id="3" creationId="{18AA8772-C67C-4EFA-A03A-FB1496170C02}"/>
          </ac:spMkLst>
        </pc:spChg>
        <pc:spChg chg="add del mod">
          <ac:chgData name="Wilbert Nixon" userId="7ab087bf-fca8-48b2-85b7-7352e72f52c4" providerId="ADAL" clId="{9D192CF0-85AB-4C06-B06E-C46B7A89F214}" dt="2019-02-09T18:19:13.105" v="5337"/>
          <ac:spMkLst>
            <pc:docMk/>
            <pc:sldMk cId="246260854" sldId="310"/>
            <ac:spMk id="6" creationId="{5521EB63-7742-4296-BA7D-768A61758539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7" creationId="{477A36F3-3093-4179-A9A2-BF31EA4568F8}"/>
          </ac:spMkLst>
        </pc:spChg>
        <pc:spChg chg="add del mod">
          <ac:chgData name="Wilbert Nixon" userId="7ab087bf-fca8-48b2-85b7-7352e72f52c4" providerId="ADAL" clId="{9D192CF0-85AB-4C06-B06E-C46B7A89F214}" dt="2019-02-09T18:19:17.164" v="5338"/>
          <ac:spMkLst>
            <pc:docMk/>
            <pc:sldMk cId="246260854" sldId="310"/>
            <ac:spMk id="8" creationId="{FF19E574-4CE8-4001-A6D8-0B588EA42359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9" creationId="{C124E96E-D164-4ACF-8E3F-D4C650D37AD2}"/>
          </ac:spMkLst>
        </pc:spChg>
        <pc:spChg chg="add del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0" creationId="{BC71ED35-AF35-48F3-8901-98E0307F34D5}"/>
          </ac:spMkLst>
        </pc:spChg>
        <pc:spChg chg="add mod">
          <ac:chgData name="Wilbert Nixon" userId="7ab087bf-fca8-48b2-85b7-7352e72f52c4" providerId="ADAL" clId="{9D192CF0-85AB-4C06-B06E-C46B7A89F214}" dt="2019-02-09T18:19:18.061" v="5339"/>
          <ac:spMkLst>
            <pc:docMk/>
            <pc:sldMk cId="246260854" sldId="310"/>
            <ac:spMk id="11" creationId="{2D94BC48-FCD6-4091-B6FC-CE62907CDF49}"/>
          </ac:spMkLst>
        </pc:spChg>
        <pc:picChg chg="add mod">
          <ac:chgData name="Wilbert Nixon" userId="7ab087bf-fca8-48b2-85b7-7352e72f52c4" providerId="ADAL" clId="{9D192CF0-85AB-4C06-B06E-C46B7A89F214}" dt="2019-02-09T18:19:50.694" v="5344" actId="14100"/>
          <ac:picMkLst>
            <pc:docMk/>
            <pc:sldMk cId="246260854" sldId="310"/>
            <ac:picMk id="5" creationId="{F0263C23-DBF3-496C-80F9-C985DA86E7B4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21:37.529" v="5351" actId="14100"/>
        <pc:sldMkLst>
          <pc:docMk/>
          <pc:sldMk cId="2703790675" sldId="311"/>
        </pc:sldMkLst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2" creationId="{5E697AAC-E2C7-4069-8551-725B0DD3447B}"/>
          </ac:spMkLst>
        </pc:spChg>
        <pc:spChg chg="del">
          <ac:chgData name="Wilbert Nixon" userId="7ab087bf-fca8-48b2-85b7-7352e72f52c4" providerId="ADAL" clId="{9D192CF0-85AB-4C06-B06E-C46B7A89F214}" dt="2019-02-09T18:20:22.246" v="5346"/>
          <ac:spMkLst>
            <pc:docMk/>
            <pc:sldMk cId="2703790675" sldId="311"/>
            <ac:spMk id="3" creationId="{ECD400A0-679A-436D-BCB6-11CA680CDFA1}"/>
          </ac:spMkLst>
        </pc:spChg>
        <pc:picChg chg="add mod">
          <ac:chgData name="Wilbert Nixon" userId="7ab087bf-fca8-48b2-85b7-7352e72f52c4" providerId="ADAL" clId="{9D192CF0-85AB-4C06-B06E-C46B7A89F214}" dt="2019-02-09T18:21:37.529" v="5351" actId="14100"/>
          <ac:picMkLst>
            <pc:docMk/>
            <pc:sldMk cId="2703790675" sldId="311"/>
            <ac:picMk id="5" creationId="{B0B31B28-FF56-4D27-BB3F-E6118BF2456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2:26.572" v="5357" actId="14100"/>
        <pc:sldMkLst>
          <pc:docMk/>
          <pc:sldMk cId="516938081" sldId="312"/>
        </pc:sldMkLst>
        <pc:picChg chg="add mod">
          <ac:chgData name="Wilbert Nixon" userId="7ab087bf-fca8-48b2-85b7-7352e72f52c4" providerId="ADAL" clId="{9D192CF0-85AB-4C06-B06E-C46B7A89F214}" dt="2019-02-09T18:22:26.572" v="5357" actId="14100"/>
          <ac:picMkLst>
            <pc:docMk/>
            <pc:sldMk cId="516938081" sldId="312"/>
            <ac:picMk id="3" creationId="{9BC36A4B-F90E-4B22-89CC-676DF5BB5BC9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03.953" v="5363" actId="14100"/>
        <pc:sldMkLst>
          <pc:docMk/>
          <pc:sldMk cId="330074248" sldId="313"/>
        </pc:sldMkLst>
        <pc:picChg chg="add mod">
          <ac:chgData name="Wilbert Nixon" userId="7ab087bf-fca8-48b2-85b7-7352e72f52c4" providerId="ADAL" clId="{9D192CF0-85AB-4C06-B06E-C46B7A89F214}" dt="2019-02-09T18:23:03.953" v="5363" actId="14100"/>
          <ac:picMkLst>
            <pc:docMk/>
            <pc:sldMk cId="330074248" sldId="313"/>
            <ac:picMk id="3" creationId="{2D38DD29-71AE-453C-A537-84DD3E96844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3:41.907" v="5371" actId="14100"/>
        <pc:sldMkLst>
          <pc:docMk/>
          <pc:sldMk cId="964240859" sldId="314"/>
        </pc:sldMkLst>
        <pc:picChg chg="add mod">
          <ac:chgData name="Wilbert Nixon" userId="7ab087bf-fca8-48b2-85b7-7352e72f52c4" providerId="ADAL" clId="{9D192CF0-85AB-4C06-B06E-C46B7A89F214}" dt="2019-02-09T18:23:41.907" v="5371" actId="14100"/>
          <ac:picMkLst>
            <pc:docMk/>
            <pc:sldMk cId="964240859" sldId="314"/>
            <ac:picMk id="3" creationId="{7E035A9E-F12A-457A-9B61-C4F3B09B1CFD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05.735" v="5377" actId="14100"/>
        <pc:sldMkLst>
          <pc:docMk/>
          <pc:sldMk cId="2808492967" sldId="315"/>
        </pc:sldMkLst>
        <pc:picChg chg="add mod">
          <ac:chgData name="Wilbert Nixon" userId="7ab087bf-fca8-48b2-85b7-7352e72f52c4" providerId="ADAL" clId="{9D192CF0-85AB-4C06-B06E-C46B7A89F214}" dt="2019-02-09T18:24:05.735" v="5377" actId="14100"/>
          <ac:picMkLst>
            <pc:docMk/>
            <pc:sldMk cId="2808492967" sldId="315"/>
            <ac:picMk id="3" creationId="{E0A0A4A3-A845-45A9-82C3-3AD420D5FA10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4:29.801" v="5383" actId="14100"/>
        <pc:sldMkLst>
          <pc:docMk/>
          <pc:sldMk cId="1065083764" sldId="316"/>
        </pc:sldMkLst>
        <pc:picChg chg="add mod">
          <ac:chgData name="Wilbert Nixon" userId="7ab087bf-fca8-48b2-85b7-7352e72f52c4" providerId="ADAL" clId="{9D192CF0-85AB-4C06-B06E-C46B7A89F214}" dt="2019-02-09T18:24:29.801" v="5383" actId="14100"/>
          <ac:picMkLst>
            <pc:docMk/>
            <pc:sldMk cId="1065083764" sldId="316"/>
            <ac:picMk id="3" creationId="{7F2165F0-E89F-4A29-BE09-B1289CE9D521}"/>
          </ac:picMkLst>
        </pc:picChg>
      </pc:sldChg>
      <pc:sldChg chg="addSp modSp add">
        <pc:chgData name="Wilbert Nixon" userId="7ab087bf-fca8-48b2-85b7-7352e72f52c4" providerId="ADAL" clId="{9D192CF0-85AB-4C06-B06E-C46B7A89F214}" dt="2019-02-09T18:25:02.562" v="5389" actId="14100"/>
        <pc:sldMkLst>
          <pc:docMk/>
          <pc:sldMk cId="881083689" sldId="317"/>
        </pc:sldMkLst>
        <pc:picChg chg="add mod">
          <ac:chgData name="Wilbert Nixon" userId="7ab087bf-fca8-48b2-85b7-7352e72f52c4" providerId="ADAL" clId="{9D192CF0-85AB-4C06-B06E-C46B7A89F214}" dt="2019-02-09T18:25:02.562" v="5389" actId="14100"/>
          <ac:picMkLst>
            <pc:docMk/>
            <pc:sldMk cId="881083689" sldId="317"/>
            <ac:picMk id="3" creationId="{3D59ACD1-5AAC-4D05-9D9F-2E01097B103F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21.993" v="5405"/>
        <pc:sldMkLst>
          <pc:docMk/>
          <pc:sldMk cId="4060821350" sldId="318"/>
        </pc:sldMkLst>
        <pc:picChg chg="add mod">
          <ac:chgData name="Wilbert Nixon" userId="7ab087bf-fca8-48b2-85b7-7352e72f52c4" providerId="ADAL" clId="{9D192CF0-85AB-4C06-B06E-C46B7A89F214}" dt="2019-02-09T18:25:34.748" v="5395" actId="14100"/>
          <ac:picMkLst>
            <pc:docMk/>
            <pc:sldMk cId="4060821350" sldId="318"/>
            <ac:picMk id="3" creationId="{01058762-6CAC-4E0B-A35D-25DDFAF0D347}"/>
          </ac:picMkLst>
        </pc:picChg>
      </pc:sldChg>
      <pc:sldChg chg="addSp modSp add ord">
        <pc:chgData name="Wilbert Nixon" userId="7ab087bf-fca8-48b2-85b7-7352e72f52c4" providerId="ADAL" clId="{9D192CF0-85AB-4C06-B06E-C46B7A89F214}" dt="2019-02-09T18:27:09" v="5404"/>
        <pc:sldMkLst>
          <pc:docMk/>
          <pc:sldMk cId="1245633517" sldId="319"/>
        </pc:sldMkLst>
        <pc:picChg chg="add mod">
          <ac:chgData name="Wilbert Nixon" userId="7ab087bf-fca8-48b2-85b7-7352e72f52c4" providerId="ADAL" clId="{9D192CF0-85AB-4C06-B06E-C46B7A89F214}" dt="2019-02-09T18:26:00.900" v="5401" actId="14100"/>
          <ac:picMkLst>
            <pc:docMk/>
            <pc:sldMk cId="1245633517" sldId="319"/>
            <ac:picMk id="3" creationId="{3DC122FB-5AF2-4B53-ACC2-3B39DC39185A}"/>
          </ac:picMkLst>
        </pc:picChg>
      </pc:sldChg>
      <pc:sldChg chg="addSp delSp modSp add">
        <pc:chgData name="Wilbert Nixon" userId="7ab087bf-fca8-48b2-85b7-7352e72f52c4" providerId="ADAL" clId="{9D192CF0-85AB-4C06-B06E-C46B7A89F214}" dt="2019-02-09T18:32:00.062" v="5428" actId="14100"/>
        <pc:sldMkLst>
          <pc:docMk/>
          <pc:sldMk cId="613335806" sldId="320"/>
        </pc:sldMkLst>
        <pc:spChg chg="del">
          <ac:chgData name="Wilbert Nixon" userId="7ab087bf-fca8-48b2-85b7-7352e72f52c4" providerId="ADAL" clId="{9D192CF0-85AB-4C06-B06E-C46B7A89F214}" dt="2019-02-09T18:31:31.134" v="5424"/>
          <ac:spMkLst>
            <pc:docMk/>
            <pc:sldMk cId="613335806" sldId="320"/>
            <ac:spMk id="2" creationId="{349E714E-082C-4C2A-B9B1-719C6DD774B4}"/>
          </ac:spMkLst>
        </pc:spChg>
        <pc:spChg chg="del">
          <ac:chgData name="Wilbert Nixon" userId="7ab087bf-fca8-48b2-85b7-7352e72f52c4" providerId="ADAL" clId="{9D192CF0-85AB-4C06-B06E-C46B7A89F214}" dt="2019-02-09T18:30:21.618" v="5420"/>
          <ac:spMkLst>
            <pc:docMk/>
            <pc:sldMk cId="613335806" sldId="320"/>
            <ac:spMk id="3" creationId="{53F2F46B-0679-46F1-9A96-C5F8DC41BF48}"/>
          </ac:spMkLst>
        </pc:spChg>
        <pc:picChg chg="add mod">
          <ac:chgData name="Wilbert Nixon" userId="7ab087bf-fca8-48b2-85b7-7352e72f52c4" providerId="ADAL" clId="{9D192CF0-85AB-4C06-B06E-C46B7A89F214}" dt="2019-02-09T18:31:48.035" v="5427" actId="1076"/>
          <ac:picMkLst>
            <pc:docMk/>
            <pc:sldMk cId="613335806" sldId="320"/>
            <ac:picMk id="4" creationId="{6E15B5AD-89A4-4215-A640-68F74FB5792A}"/>
          </ac:picMkLst>
        </pc:picChg>
        <pc:picChg chg="add mod">
          <ac:chgData name="Wilbert Nixon" userId="7ab087bf-fca8-48b2-85b7-7352e72f52c4" providerId="ADAL" clId="{9D192CF0-85AB-4C06-B06E-C46B7A89F214}" dt="2019-02-09T18:32:00.062" v="5428" actId="14100"/>
          <ac:picMkLst>
            <pc:docMk/>
            <pc:sldMk cId="613335806" sldId="320"/>
            <ac:picMk id="5" creationId="{2A42F111-3252-412F-9A60-BA7D4D252940}"/>
          </ac:picMkLst>
        </pc:picChg>
      </pc:sldChg>
      <pc:sldChg chg="add del ord">
        <pc:chgData name="Wilbert Nixon" userId="7ab087bf-fca8-48b2-85b7-7352e72f52c4" providerId="ADAL" clId="{9D192CF0-85AB-4C06-B06E-C46B7A89F214}" dt="2019-02-09T18:27:26.077" v="5406" actId="2696"/>
        <pc:sldMkLst>
          <pc:docMk/>
          <pc:sldMk cId="3577345192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8A5D76-F401-4DC7-9FA3-EB1F338ACC86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6BDF2C0-34D5-4679-B448-D26C267E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48B51-CDFB-4FAC-8A76-3FC98D66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D51436-96FD-4FAD-805E-D93B5AE68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94B31-BBD0-44EB-A4EA-F61C7334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C18DDD-A5EB-4FA6-A4CB-2DCEEBAF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79AB2-49F7-4766-BB41-A502C51C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C52BE2-BFE4-4D58-A662-E756EB6E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EC6F4E-4074-407B-89FD-B20BCA2AB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D7560-7DC0-4526-9B6E-57EBEF2A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594594-AC1B-4701-92D1-000632BC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A149E7-714F-4F57-A8AD-9FAD314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7529C2-3E8E-406B-B266-9E5606AA0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16E2CA-A8B0-4C5D-B3F3-9CB30BBD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C10D4-6E23-4864-80E9-5800865B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AD13C-04DD-4CB9-AA09-1C35E789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C4F4FA-8071-4EC7-B0A5-C150DE49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9193B-1DEA-4E25-B96D-19B44CDB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66B7B-0850-4304-9467-35176DC5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19AD6-68A2-4737-A0DB-D6118821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1C9B0-49F1-4FC1-8955-9D195523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C0C41-E330-464F-B6D4-8D542C7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5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78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988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10FC0-2004-43A6-9F22-18F1A53D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CF9DA3-10EC-4487-A7F5-3F690C7C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A379B-1E30-4463-91AB-586B025D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F5E291-3BDE-4191-A809-62AB2F35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939A20-D15E-4A82-AA15-1318764F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5399A-5FDD-41C8-8D89-24622DAC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782C9-D5F0-422B-BD6B-FD5126330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DA4D42-14EA-4DD9-B282-99804E53D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1EE51F-5F16-478F-B503-5EFEC26C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09B79B-CEF7-410D-8D36-4F7C917C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40AA6-B45B-4483-AB22-40961CE1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A03F7-C412-47F7-97A7-2585F0C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7DA2E7-4EEB-4D17-9D89-79D1CF06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B2540-CCA6-4A4E-9703-637AD58C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B24BDD-3D3F-45BD-9DAB-E983AD020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CF234B-2373-4DEE-8621-CFCD0ABEE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1BD241-B5DD-4BE7-B11C-6336BF2A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ADD292-8058-44D2-B5CA-F66307D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24722A-E793-475B-9252-D43D1B84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A51BE-F7D2-4FFF-9BCC-2F5BC43A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3B94C4-69C0-40CD-989E-574A2F25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61765E-68C9-45F9-A5AD-AD7BDBC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963E22-AF88-45A9-A66D-E1F5DA53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8FAC47-5863-4AF6-84E0-38B6C76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23E2ED-BA95-44BE-B6A4-B8028E92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5907F-BDE9-449D-AA44-CF25F421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1E6D7-4AF1-45A0-B854-5A36FD80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4922C-0DE6-44A2-B745-2476C411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127F01-3F48-45B3-BF4E-C1671A63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8D1E33-1B72-4E5D-BFA2-F3E1D28C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70B4BA-EC77-46ED-BE1F-D0BEEFF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50552-2D5D-4092-ABF2-EEFD98D9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60590-C95D-4609-A10F-BE389914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1F78F4-440F-40B3-BA8A-2F1B29330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55E91D-9ED0-4E83-AB1F-E4086E99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7EEFDC-1E12-4460-9B61-31A6757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C3B8A5-0CC8-46BD-AD4A-0D383B9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5A8FB-6861-45F0-8FDE-BBC0D331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6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ACEEAE-3CF3-45AB-A782-EBD09401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332F4-EFF9-4DD0-B096-E75156A0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48A8D-4328-4741-BAB8-5F6A4AB4B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A6C03-D6D6-4A11-BA51-488E3C38B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5A36E-14AE-4078-A873-C713C0DB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EEC9-6BDD-499B-8E26-042E1893742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49B757-7555-4AFB-862E-7A65764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9DE7B6-DC7C-4BA1-B406-EDDA0C0A3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3E5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CCD87-F709-47ED-A89B-39FF49FA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1306071"/>
            <a:ext cx="5478379" cy="2663407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/>
            </a:r>
            <a:br>
              <a:rPr lang="en-US" sz="4600">
                <a:solidFill>
                  <a:srgbClr val="FFFFFF"/>
                </a:solidFill>
              </a:rPr>
            </a:br>
            <a:r>
              <a:rPr lang="en-US" sz="4600">
                <a:solidFill>
                  <a:srgbClr val="FFFFFF"/>
                </a:solidFill>
              </a:rPr>
              <a:t>Stock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F9277B-412F-499D-BEB3-E76525C4C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Wilbert Nixon, </a:t>
            </a:r>
            <a:r>
              <a:rPr lang="en-US" dirty="0" err="1">
                <a:solidFill>
                  <a:srgbClr val="FFFFFF"/>
                </a:solidFill>
              </a:rPr>
              <a:t>McNoVA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-- </a:t>
            </a:r>
            <a:r>
              <a:rPr lang="en-US" dirty="0" smtClean="0">
                <a:solidFill>
                  <a:srgbClr val="FFFFFF"/>
                </a:solidFill>
              </a:rPr>
              <a:t>April 8, </a:t>
            </a:r>
            <a:r>
              <a:rPr lang="en-US" dirty="0">
                <a:solidFill>
                  <a:srgbClr val="FFFFFF"/>
                </a:solidFill>
              </a:rPr>
              <a:t>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595D31-FEFA-42C0-A0D5-87D93221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" y="1958284"/>
            <a:ext cx="4375381" cy="1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8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-04-05_19-35-01 (sp-xlp-cost 5-yr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-04-05_19-35-01 (sp-xlp-cost 3-mon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-04-05_19-35-01 (sp-xlp-cost 1-mon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0CD4B-9823-462E-A9AD-4208561E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Costco Wholesale Corporation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C77083-13E2-4FA7-B109-521C123F6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" y="1560786"/>
            <a:ext cx="11526235" cy="5076497"/>
          </a:xfrm>
        </p:spPr>
      </p:pic>
    </p:spTree>
    <p:extLst>
      <p:ext uri="{BB962C8B-B14F-4D97-AF65-F5344CB8AC3E}">
        <p14:creationId xmlns:p14="http://schemas.microsoft.com/office/powerpoint/2010/main" val="343522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73" y="590326"/>
            <a:ext cx="11821006" cy="5679141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6540">
              <a:lnSpc>
                <a:spcPct val="100000"/>
              </a:lnSpc>
            </a:pPr>
            <a:r>
              <a:rPr spc="-35" dirty="0"/>
              <a:t>C</a:t>
            </a:r>
            <a:r>
              <a:rPr spc="-50" dirty="0"/>
              <a:t>o</a:t>
            </a:r>
            <a:r>
              <a:rPr spc="-35" dirty="0"/>
              <a:t>s</a:t>
            </a:r>
            <a:r>
              <a:rPr spc="5" dirty="0"/>
              <a:t>t</a:t>
            </a:r>
            <a:r>
              <a:rPr spc="-50" dirty="0"/>
              <a:t>c</a:t>
            </a:r>
            <a:r>
              <a:rPr spc="-30" dirty="0"/>
              <a:t>o</a:t>
            </a:r>
            <a:r>
              <a:rPr spc="25" dirty="0"/>
              <a:t> </a:t>
            </a:r>
            <a:r>
              <a:rPr spc="-335" dirty="0"/>
              <a:t>T</a:t>
            </a:r>
            <a:r>
              <a:rPr spc="-50" dirty="0"/>
              <a:t>o</a:t>
            </a:r>
            <a:r>
              <a:rPr spc="-10" dirty="0"/>
              <a:t>d</a:t>
            </a:r>
            <a:r>
              <a:rPr spc="-100" dirty="0"/>
              <a:t>a</a:t>
            </a:r>
            <a:r>
              <a:rPr spc="-30" dirty="0"/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322" y="2079364"/>
            <a:ext cx="1276927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ct val="100000"/>
              </a:lnSpc>
              <a:buFont typeface="Times New Roman"/>
              <a:buChar char="•"/>
              <a:tabLst>
                <a:tab pos="339090" algn="l"/>
              </a:tabLst>
            </a:pPr>
            <a:r>
              <a:rPr sz="6450" spc="-7" baseline="-16795" dirty="0">
                <a:latin typeface="Arial Rounded MT Bold"/>
                <a:cs typeface="Arial Rounded MT Bold"/>
              </a:rPr>
              <a:t>3</a:t>
            </a:r>
            <a:r>
              <a:rPr sz="2850" spc="-80" dirty="0">
                <a:latin typeface="Arial Rounded MT Bold"/>
                <a:cs typeface="Arial Rounded MT Bold"/>
              </a:rPr>
              <a:t>r</a:t>
            </a:r>
            <a:r>
              <a:rPr sz="2850" dirty="0">
                <a:latin typeface="Arial Rounded MT Bold"/>
                <a:cs typeface="Arial Rounded MT Bold"/>
              </a:rPr>
              <a:t>d</a:t>
            </a:r>
            <a:endParaRPr sz="285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5002" y="2094701"/>
            <a:ext cx="7244388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20" dirty="0">
                <a:latin typeface="Arial Rounded MT Bold"/>
                <a:cs typeface="Arial Rounded MT Bold"/>
              </a:rPr>
              <a:t>L</a:t>
            </a:r>
            <a:r>
              <a:rPr sz="4300" spc="25" dirty="0">
                <a:latin typeface="Arial Rounded MT Bold"/>
                <a:cs typeface="Arial Rounded MT Bold"/>
              </a:rPr>
              <a:t>a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spc="-110" dirty="0">
                <a:latin typeface="Arial Rounded MT Bold"/>
                <a:cs typeface="Arial Rounded MT Bold"/>
              </a:rPr>
              <a:t>g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spc="35" dirty="0">
                <a:latin typeface="Arial Rounded MT Bold"/>
                <a:cs typeface="Arial Rounded MT Bold"/>
              </a:rPr>
              <a:t>s</a:t>
            </a:r>
            <a:r>
              <a:rPr sz="4300" dirty="0">
                <a:latin typeface="Arial Rounded MT Bold"/>
                <a:cs typeface="Arial Rounded MT Bold"/>
              </a:rPr>
              <a:t>t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-5" dirty="0">
                <a:latin typeface="Arial Rounded MT Bold"/>
                <a:cs typeface="Arial Rounded MT Bold"/>
              </a:rPr>
              <a:t>G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25" dirty="0">
                <a:latin typeface="Arial Rounded MT Bold"/>
                <a:cs typeface="Arial Rounded MT Bold"/>
              </a:rPr>
              <a:t>o</a:t>
            </a:r>
            <a:r>
              <a:rPr sz="4300" spc="-25" dirty="0">
                <a:latin typeface="Arial Rounded MT Bold"/>
                <a:cs typeface="Arial Rounded MT Bold"/>
              </a:rPr>
              <a:t>b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dirty="0">
                <a:latin typeface="Arial Rounded MT Bold"/>
                <a:cs typeface="Arial Rounded MT Bold"/>
              </a:rPr>
              <a:t> </a:t>
            </a:r>
            <a:r>
              <a:rPr sz="4300" spc="-95" dirty="0">
                <a:latin typeface="Arial Rounded MT Bold"/>
                <a:cs typeface="Arial Rounded MT Bold"/>
              </a:rPr>
              <a:t>r</a:t>
            </a:r>
            <a:r>
              <a:rPr sz="4300" spc="-20" dirty="0">
                <a:latin typeface="Arial Rounded MT Bold"/>
                <a:cs typeface="Arial Rounded MT Bold"/>
              </a:rPr>
              <a:t>et</a:t>
            </a:r>
            <a:r>
              <a:rPr sz="4300" spc="25" dirty="0">
                <a:latin typeface="Arial Rounded MT Bold"/>
                <a:cs typeface="Arial Rounded MT Bold"/>
              </a:rPr>
              <a:t>a</a:t>
            </a:r>
            <a:r>
              <a:rPr sz="4300" spc="-15" dirty="0">
                <a:latin typeface="Arial Rounded MT Bold"/>
                <a:cs typeface="Arial Rounded MT Bold"/>
              </a:rPr>
              <a:t>il</a:t>
            </a:r>
            <a:r>
              <a:rPr sz="4300" spc="-20" dirty="0">
                <a:latin typeface="Arial Rounded MT Bold"/>
                <a:cs typeface="Arial Rounded MT Bold"/>
              </a:rPr>
              <a:t>er</a:t>
            </a:r>
            <a:endParaRPr sz="43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322" y="3237162"/>
            <a:ext cx="1638685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ct val="100000"/>
              </a:lnSpc>
              <a:buFont typeface="Times New Roman"/>
              <a:buChar char="•"/>
              <a:tabLst>
                <a:tab pos="339090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1</a:t>
            </a:r>
            <a:r>
              <a:rPr sz="4300" spc="10" dirty="0">
                <a:latin typeface="Arial Rounded MT Bold"/>
                <a:cs typeface="Arial Rounded MT Bold"/>
              </a:rPr>
              <a:t>4</a:t>
            </a:r>
            <a:r>
              <a:rPr sz="4275" spc="22" baseline="25341" dirty="0">
                <a:latin typeface="Arial Rounded MT Bold"/>
                <a:cs typeface="Arial Rounded MT Bold"/>
              </a:rPr>
              <a:t>t</a:t>
            </a:r>
            <a:r>
              <a:rPr sz="4275" baseline="25341" dirty="0">
                <a:latin typeface="Arial Rounded MT Bold"/>
                <a:cs typeface="Arial Rounded MT Bold"/>
              </a:rPr>
              <a:t>h</a:t>
            </a:r>
            <a:endParaRPr sz="4275" baseline="25341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7024" y="3252545"/>
            <a:ext cx="7249006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20" dirty="0">
                <a:latin typeface="Arial Rounded MT Bold"/>
                <a:cs typeface="Arial Rounded MT Bold"/>
              </a:rPr>
              <a:t>L</a:t>
            </a:r>
            <a:r>
              <a:rPr sz="4300" spc="25" dirty="0">
                <a:latin typeface="Arial Rounded MT Bold"/>
                <a:cs typeface="Arial Rounded MT Bold"/>
              </a:rPr>
              <a:t>a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spc="-110" dirty="0">
                <a:latin typeface="Arial Rounded MT Bold"/>
                <a:cs typeface="Arial Rounded MT Bold"/>
              </a:rPr>
              <a:t>g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spc="35" dirty="0">
                <a:latin typeface="Arial Rounded MT Bold"/>
                <a:cs typeface="Arial Rounded MT Bold"/>
              </a:rPr>
              <a:t>s</a:t>
            </a:r>
            <a:r>
              <a:rPr sz="4300" dirty="0">
                <a:latin typeface="Arial Rounded MT Bold"/>
                <a:cs typeface="Arial Rounded MT Bold"/>
              </a:rPr>
              <a:t>t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-15" dirty="0">
                <a:latin typeface="Arial Rounded MT Bold"/>
                <a:cs typeface="Arial Rounded MT Bold"/>
              </a:rPr>
              <a:t>i</a:t>
            </a:r>
            <a:r>
              <a:rPr sz="4300" dirty="0">
                <a:latin typeface="Arial Rounded MT Bold"/>
                <a:cs typeface="Arial Rounded MT Bold"/>
              </a:rPr>
              <a:t>n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-150" dirty="0">
                <a:latin typeface="Arial Rounded MT Bold"/>
                <a:cs typeface="Arial Rounded MT Bold"/>
              </a:rPr>
              <a:t>F</a:t>
            </a:r>
            <a:r>
              <a:rPr sz="4300" spc="-20" dirty="0">
                <a:latin typeface="Arial Rounded MT Bold"/>
                <a:cs typeface="Arial Rounded MT Bold"/>
              </a:rPr>
              <a:t>o</a:t>
            </a:r>
            <a:r>
              <a:rPr sz="4300" spc="35" dirty="0">
                <a:latin typeface="Arial Rounded MT Bold"/>
                <a:cs typeface="Arial Rounded MT Bold"/>
              </a:rPr>
              <a:t>r</a:t>
            </a:r>
            <a:r>
              <a:rPr sz="4300" spc="-20" dirty="0">
                <a:latin typeface="Arial Rounded MT Bold"/>
                <a:cs typeface="Arial Rounded MT Bold"/>
              </a:rPr>
              <a:t>t</a:t>
            </a:r>
            <a:r>
              <a:rPr sz="4300" spc="25" dirty="0">
                <a:latin typeface="Arial Rounded MT Bold"/>
                <a:cs typeface="Arial Rounded MT Bold"/>
              </a:rPr>
              <a:t>u</a:t>
            </a:r>
            <a:r>
              <a:rPr sz="4300" spc="-20" dirty="0">
                <a:latin typeface="Arial Rounded MT Bold"/>
                <a:cs typeface="Arial Rounded MT Bold"/>
              </a:rPr>
              <a:t>n</a:t>
            </a:r>
            <a:r>
              <a:rPr sz="4300" dirty="0">
                <a:latin typeface="Arial Rounded MT Bold"/>
                <a:cs typeface="Arial Rounded MT Bold"/>
              </a:rPr>
              <a:t>e</a:t>
            </a:r>
            <a:r>
              <a:rPr sz="4300" spc="25" dirty="0">
                <a:latin typeface="Arial Rounded MT Bold"/>
                <a:cs typeface="Arial Rounded MT Bold"/>
              </a:rPr>
              <a:t> </a:t>
            </a:r>
            <a:r>
              <a:rPr sz="4300" spc="-20" dirty="0">
                <a:latin typeface="Arial Rounded MT Bold"/>
                <a:cs typeface="Arial Rounded MT Bold"/>
              </a:rPr>
              <a:t>5</a:t>
            </a:r>
            <a:r>
              <a:rPr sz="4300" spc="25" dirty="0">
                <a:latin typeface="Arial Rounded MT Bold"/>
                <a:cs typeface="Arial Rounded MT Bold"/>
              </a:rPr>
              <a:t>0</a:t>
            </a:r>
            <a:r>
              <a:rPr sz="4300" dirty="0">
                <a:latin typeface="Arial Rounded MT Bold"/>
                <a:cs typeface="Arial Rounded MT Bold"/>
              </a:rPr>
              <a:t>0</a:t>
            </a:r>
            <a:endParaRPr sz="43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322" y="4410390"/>
            <a:ext cx="7917102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 indent="-325755">
              <a:lnSpc>
                <a:spcPct val="100000"/>
              </a:lnSpc>
              <a:buFont typeface="Times New Roman"/>
              <a:buChar char="•"/>
              <a:tabLst>
                <a:tab pos="339090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$</a:t>
            </a:r>
            <a:r>
              <a:rPr sz="4300" spc="25" dirty="0">
                <a:latin typeface="Arial Rounded MT Bold"/>
                <a:cs typeface="Arial Rounded MT Bold"/>
              </a:rPr>
              <a:t>1</a:t>
            </a:r>
            <a:r>
              <a:rPr sz="4300" spc="-20" dirty="0">
                <a:latin typeface="Arial Rounded MT Bold"/>
                <a:cs typeface="Arial Rounded MT Bold"/>
              </a:rPr>
              <a:t>4</a:t>
            </a:r>
            <a:r>
              <a:rPr sz="4300" dirty="0">
                <a:latin typeface="Arial Rounded MT Bold"/>
                <a:cs typeface="Arial Rounded MT Bold"/>
              </a:rPr>
              <a:t>1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dirty="0">
                <a:latin typeface="Arial Rounded MT Bold"/>
                <a:cs typeface="Arial Rounded MT Bold"/>
              </a:rPr>
              <a:t>B</a:t>
            </a:r>
            <a:r>
              <a:rPr sz="4300" spc="-15" dirty="0">
                <a:latin typeface="Arial Rounded MT Bold"/>
                <a:cs typeface="Arial Rounded MT Bold"/>
              </a:rPr>
              <a:t>illi</a:t>
            </a:r>
            <a:r>
              <a:rPr sz="4300" spc="25" dirty="0">
                <a:latin typeface="Arial Rounded MT Bold"/>
                <a:cs typeface="Arial Rounded MT Bold"/>
              </a:rPr>
              <a:t>o</a:t>
            </a:r>
            <a:r>
              <a:rPr sz="4300" dirty="0">
                <a:latin typeface="Arial Rounded MT Bold"/>
                <a:cs typeface="Arial Rounded MT Bold"/>
              </a:rPr>
              <a:t>n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m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spc="-145" dirty="0">
                <a:latin typeface="Arial Rounded MT Bold"/>
                <a:cs typeface="Arial Rounded MT Bold"/>
              </a:rPr>
              <a:t>k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dirty="0">
                <a:latin typeface="Arial Rounded MT Bold"/>
                <a:cs typeface="Arial Rounded MT Bold"/>
              </a:rPr>
              <a:t>t</a:t>
            </a:r>
            <a:r>
              <a:rPr sz="4300" spc="-20" dirty="0">
                <a:latin typeface="Arial Rounded MT Bold"/>
                <a:cs typeface="Arial Rounded MT Bold"/>
              </a:rPr>
              <a:t> c</a:t>
            </a:r>
            <a:r>
              <a:rPr sz="4300" spc="-65" dirty="0">
                <a:latin typeface="Arial Rounded MT Bold"/>
                <a:cs typeface="Arial Rounded MT Bold"/>
              </a:rPr>
              <a:t>a</a:t>
            </a:r>
            <a:r>
              <a:rPr sz="4300" dirty="0">
                <a:latin typeface="Arial Rounded MT Bold"/>
                <a:cs typeface="Arial Rounded MT Bold"/>
              </a:rPr>
              <a:t>p</a:t>
            </a:r>
            <a:endParaRPr sz="43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73" y="590326"/>
            <a:ext cx="11821006" cy="5679141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435">
              <a:lnSpc>
                <a:spcPct val="100000"/>
              </a:lnSpc>
            </a:pPr>
            <a:r>
              <a:rPr spc="-35" dirty="0"/>
              <a:t>C</a:t>
            </a:r>
            <a:r>
              <a:rPr spc="-50" dirty="0"/>
              <a:t>o</a:t>
            </a:r>
            <a:r>
              <a:rPr spc="-35" dirty="0"/>
              <a:t>s</a:t>
            </a:r>
            <a:r>
              <a:rPr spc="5" dirty="0"/>
              <a:t>t</a:t>
            </a:r>
            <a:r>
              <a:rPr spc="-50" dirty="0"/>
              <a:t>c</a:t>
            </a:r>
            <a:r>
              <a:rPr spc="-30" dirty="0"/>
              <a:t>o</a:t>
            </a:r>
            <a:r>
              <a:rPr spc="25" dirty="0"/>
              <a:t> </a:t>
            </a:r>
            <a:r>
              <a:rPr spc="-335" dirty="0"/>
              <a:t>T</a:t>
            </a:r>
            <a:r>
              <a:rPr spc="-50" dirty="0"/>
              <a:t>o</a:t>
            </a:r>
            <a:r>
              <a:rPr spc="-10" dirty="0"/>
              <a:t>d</a:t>
            </a:r>
            <a:r>
              <a:rPr spc="-100" dirty="0"/>
              <a:t>a</a:t>
            </a:r>
            <a:r>
              <a:rPr spc="-30" dirty="0"/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4031" y="2028935"/>
            <a:ext cx="9802859" cy="293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8625" indent="-415925">
              <a:lnSpc>
                <a:spcPct val="100000"/>
              </a:lnSpc>
              <a:buFont typeface="Times New Roman"/>
              <a:buChar char="•"/>
              <a:tabLst>
                <a:tab pos="429259" algn="l"/>
              </a:tabLst>
            </a:pPr>
            <a:r>
              <a:rPr sz="4300" spc="15" dirty="0">
                <a:latin typeface="Arial Rounded MT Bold"/>
                <a:cs typeface="Arial Rounded MT Bold"/>
              </a:rPr>
              <a:t>S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dirty="0">
                <a:latin typeface="Arial Rounded MT Bold"/>
                <a:cs typeface="Arial Rounded MT Bold"/>
              </a:rPr>
              <a:t>s</a:t>
            </a:r>
            <a:r>
              <a:rPr sz="4300" spc="40" dirty="0">
                <a:latin typeface="Arial Rounded MT Bold"/>
                <a:cs typeface="Arial Rounded MT Bold"/>
              </a:rPr>
              <a:t> </a:t>
            </a:r>
            <a:r>
              <a:rPr sz="4300" spc="-20" dirty="0">
                <a:latin typeface="Arial Rounded MT Bold"/>
                <a:cs typeface="Arial Rounded MT Bold"/>
              </a:rPr>
              <a:t>$1</a:t>
            </a:r>
            <a:r>
              <a:rPr sz="4300" spc="25" dirty="0">
                <a:latin typeface="Arial Rounded MT Bold"/>
                <a:cs typeface="Arial Rounded MT Bold"/>
              </a:rPr>
              <a:t>5</a:t>
            </a:r>
            <a:r>
              <a:rPr sz="4300" spc="-20" dirty="0">
                <a:latin typeface="Arial Rounded MT Bold"/>
                <a:cs typeface="Arial Rounded MT Bold"/>
              </a:rPr>
              <a:t>4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25" dirty="0">
                <a:latin typeface="Arial Rounded MT Bold"/>
                <a:cs typeface="Arial Rounded MT Bold"/>
              </a:rPr>
              <a:t>9</a:t>
            </a:r>
            <a:r>
              <a:rPr sz="4300" dirty="0">
                <a:latin typeface="Arial Rounded MT Bold"/>
                <a:cs typeface="Arial Rounded MT Bold"/>
              </a:rPr>
              <a:t>B</a:t>
            </a:r>
            <a:r>
              <a:rPr sz="4300" spc="-4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(</a:t>
            </a:r>
            <a:r>
              <a:rPr sz="4300" spc="-580" dirty="0">
                <a:latin typeface="Arial Rounded MT Bold"/>
                <a:cs typeface="Arial Rounded MT Bold"/>
              </a:rPr>
              <a:t>L</a:t>
            </a:r>
            <a:r>
              <a:rPr sz="4300" spc="20" dirty="0">
                <a:latin typeface="Arial Rounded MT Bold"/>
                <a:cs typeface="Arial Rounded MT Bold"/>
              </a:rPr>
              <a:t>T</a:t>
            </a:r>
            <a:r>
              <a:rPr sz="4300" spc="-15" dirty="0">
                <a:latin typeface="Arial Rounded MT Bold"/>
                <a:cs typeface="Arial Rounded MT Bold"/>
              </a:rPr>
              <a:t>M</a:t>
            </a:r>
            <a:r>
              <a:rPr sz="4300" dirty="0">
                <a:latin typeface="Arial Rounded MT Bold"/>
                <a:cs typeface="Arial Rounded MT Bold"/>
              </a:rPr>
              <a:t>)</a:t>
            </a:r>
            <a:endParaRPr sz="43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3815"/>
              </a:spcBef>
              <a:tabLst>
                <a:tab pos="427990" algn="l"/>
              </a:tabLst>
            </a:pPr>
            <a:r>
              <a:rPr sz="4300" dirty="0">
                <a:latin typeface="Times New Roman"/>
                <a:cs typeface="Times New Roman"/>
              </a:rPr>
              <a:t>•	</a:t>
            </a:r>
            <a:r>
              <a:rPr sz="4300" spc="-20" dirty="0">
                <a:latin typeface="Arial Rounded MT Bold"/>
                <a:cs typeface="Arial Rounded MT Bold"/>
              </a:rPr>
              <a:t>1</a:t>
            </a:r>
            <a:r>
              <a:rPr sz="4300" spc="25" dirty="0">
                <a:latin typeface="Arial Rounded MT Bold"/>
                <a:cs typeface="Arial Rounded MT Bold"/>
              </a:rPr>
              <a:t>1</a:t>
            </a:r>
            <a:r>
              <a:rPr sz="4300" spc="-20" dirty="0">
                <a:latin typeface="Arial Rounded MT Bold"/>
                <a:cs typeface="Arial Rounded MT Bold"/>
              </a:rPr>
              <a:t>4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25" dirty="0">
                <a:latin typeface="Arial Rounded MT Bold"/>
                <a:cs typeface="Arial Rounded MT Bold"/>
              </a:rPr>
              <a:t>2</a:t>
            </a:r>
            <a:r>
              <a:rPr sz="4300" dirty="0">
                <a:latin typeface="Arial Rounded MT Bold"/>
                <a:cs typeface="Arial Rounded MT Bold"/>
              </a:rPr>
              <a:t>M</a:t>
            </a:r>
            <a:r>
              <a:rPr sz="4300" spc="-15" dirty="0">
                <a:latin typeface="Arial Rounded MT Bold"/>
                <a:cs typeface="Arial Rounded MT Bold"/>
              </a:rPr>
              <a:t> </a:t>
            </a:r>
            <a:r>
              <a:rPr sz="4300" spc="-30" dirty="0">
                <a:latin typeface="Arial Rounded MT Bold"/>
                <a:cs typeface="Arial Rounded MT Bold"/>
              </a:rPr>
              <a:t>S</a:t>
            </a:r>
            <a:r>
              <a:rPr sz="4300" spc="20" dirty="0">
                <a:latin typeface="Arial Rounded MT Bold"/>
                <a:cs typeface="Arial Rounded MT Bold"/>
              </a:rPr>
              <a:t>q</a:t>
            </a:r>
            <a:r>
              <a:rPr sz="4300" spc="-15" dirty="0">
                <a:latin typeface="Arial Rounded MT Bold"/>
                <a:cs typeface="Arial Rounded MT Bold"/>
              </a:rPr>
              <a:t>.</a:t>
            </a:r>
            <a:r>
              <a:rPr sz="4300" spc="-1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F</a:t>
            </a:r>
            <a:r>
              <a:rPr sz="4300" spc="-20" dirty="0">
                <a:latin typeface="Arial Rounded MT Bold"/>
                <a:cs typeface="Arial Rounded MT Bold"/>
              </a:rPr>
              <a:t>t</a:t>
            </a:r>
            <a:r>
              <a:rPr sz="4300" spc="-15" dirty="0">
                <a:latin typeface="Arial Rounded MT Bold"/>
                <a:cs typeface="Arial Rounded MT Bold"/>
              </a:rPr>
              <a:t>.</a:t>
            </a:r>
            <a:r>
              <a:rPr sz="4300" spc="-1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(</a:t>
            </a:r>
            <a:r>
              <a:rPr sz="4300" spc="-20" dirty="0">
                <a:latin typeface="Arial Rounded MT Bold"/>
                <a:cs typeface="Arial Rounded MT Bold"/>
              </a:rPr>
              <a:t>14</a:t>
            </a:r>
            <a:r>
              <a:rPr sz="4300" spc="25" dirty="0">
                <a:latin typeface="Arial Rounded MT Bold"/>
                <a:cs typeface="Arial Rounded MT Bold"/>
              </a:rPr>
              <a:t>5</a:t>
            </a:r>
            <a:r>
              <a:rPr sz="4300" dirty="0">
                <a:latin typeface="Arial Rounded MT Bold"/>
                <a:cs typeface="Arial Rounded MT Bold"/>
              </a:rPr>
              <a:t>K </a:t>
            </a:r>
            <a:r>
              <a:rPr sz="4300" spc="-15" dirty="0">
                <a:latin typeface="Arial Rounded MT Bold"/>
                <a:cs typeface="Arial Rounded MT Bold"/>
              </a:rPr>
              <a:t>/</a:t>
            </a:r>
            <a:r>
              <a:rPr sz="4300" dirty="0">
                <a:latin typeface="Arial Rounded MT Bold"/>
                <a:cs typeface="Arial Rounded MT Bold"/>
              </a:rPr>
              <a:t> </a:t>
            </a:r>
            <a:r>
              <a:rPr sz="4300" spc="-10" dirty="0">
                <a:latin typeface="Arial Rounded MT Bold"/>
                <a:cs typeface="Arial Rounded MT Bold"/>
              </a:rPr>
              <a:t>w</a:t>
            </a:r>
            <a:r>
              <a:rPr sz="4300" spc="25" dirty="0">
                <a:latin typeface="Arial Rounded MT Bold"/>
                <a:cs typeface="Arial Rounded MT Bold"/>
              </a:rPr>
              <a:t>h</a:t>
            </a:r>
            <a:r>
              <a:rPr sz="4300" spc="-5" dirty="0">
                <a:latin typeface="Arial Rounded MT Bold"/>
                <a:cs typeface="Arial Rounded MT Bold"/>
              </a:rPr>
              <a:t>s</a:t>
            </a:r>
            <a:r>
              <a:rPr sz="4300" spc="-235" dirty="0">
                <a:latin typeface="Arial Rounded MT Bold"/>
                <a:cs typeface="Arial Rounded MT Bold"/>
              </a:rPr>
              <a:t>e</a:t>
            </a:r>
            <a:r>
              <a:rPr sz="4300" spc="15" dirty="0">
                <a:latin typeface="Arial Rounded MT Bold"/>
                <a:cs typeface="Arial Rounded MT Bold"/>
              </a:rPr>
              <a:t>.</a:t>
            </a:r>
            <a:r>
              <a:rPr sz="4300" dirty="0">
                <a:latin typeface="Arial Rounded MT Bold"/>
                <a:cs typeface="Arial Rounded MT Bold"/>
              </a:rPr>
              <a:t>)</a:t>
            </a:r>
            <a:endParaRPr sz="4300">
              <a:latin typeface="Arial Rounded MT Bold"/>
              <a:cs typeface="Arial Rounded MT Bold"/>
            </a:endParaRPr>
          </a:p>
          <a:p>
            <a:pPr marL="428625" indent="-415925">
              <a:lnSpc>
                <a:spcPct val="100000"/>
              </a:lnSpc>
              <a:spcBef>
                <a:spcPts val="3625"/>
              </a:spcBef>
              <a:buFont typeface="Times New Roman"/>
              <a:buChar char="•"/>
              <a:tabLst>
                <a:tab pos="429259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2</a:t>
            </a:r>
            <a:r>
              <a:rPr sz="4300" spc="25" dirty="0">
                <a:latin typeface="Arial Rounded MT Bold"/>
                <a:cs typeface="Arial Rounded MT Bold"/>
              </a:rPr>
              <a:t>5</a:t>
            </a:r>
            <a:r>
              <a:rPr sz="4300" spc="-20" dirty="0">
                <a:latin typeface="Arial Rounded MT Bold"/>
                <a:cs typeface="Arial Rounded MT Bold"/>
              </a:rPr>
              <a:t>8</a:t>
            </a:r>
            <a:r>
              <a:rPr sz="4300" dirty="0">
                <a:latin typeface="Arial Rounded MT Bold"/>
                <a:cs typeface="Arial Rounded MT Bold"/>
              </a:rPr>
              <a:t>K </a:t>
            </a:r>
            <a:r>
              <a:rPr sz="4300" spc="25" dirty="0">
                <a:latin typeface="Arial Rounded MT Bold"/>
                <a:cs typeface="Arial Rounded MT Bold"/>
              </a:rPr>
              <a:t>e</a:t>
            </a:r>
            <a:r>
              <a:rPr sz="4300" spc="-20" dirty="0">
                <a:latin typeface="Arial Rounded MT Bold"/>
                <a:cs typeface="Arial Rounded MT Bold"/>
              </a:rPr>
              <a:t>m</a:t>
            </a:r>
            <a:r>
              <a:rPr sz="4300" spc="20" dirty="0">
                <a:latin typeface="Arial Rounded MT Bold"/>
                <a:cs typeface="Arial Rounded MT Bold"/>
              </a:rPr>
              <a:t>p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-65" dirty="0">
                <a:latin typeface="Arial Rounded MT Bold"/>
                <a:cs typeface="Arial Rounded MT Bold"/>
              </a:rPr>
              <a:t>o</a:t>
            </a:r>
            <a:r>
              <a:rPr sz="4300" spc="-95" dirty="0">
                <a:latin typeface="Arial Rounded MT Bold"/>
                <a:cs typeface="Arial Rounded MT Bold"/>
              </a:rPr>
              <a:t>y</a:t>
            </a:r>
            <a:r>
              <a:rPr sz="4300" spc="25" dirty="0">
                <a:latin typeface="Arial Rounded MT Bold"/>
                <a:cs typeface="Arial Rounded MT Bold"/>
              </a:rPr>
              <a:t>e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dirty="0">
                <a:latin typeface="Arial Rounded MT Bold"/>
                <a:cs typeface="Arial Rounded MT Bold"/>
              </a:rPr>
              <a:t>s</a:t>
            </a:r>
            <a:r>
              <a:rPr sz="4300" spc="-5" dirty="0">
                <a:latin typeface="Arial Rounded MT Bold"/>
                <a:cs typeface="Arial Rounded MT Bold"/>
              </a:rPr>
              <a:t> </a:t>
            </a:r>
            <a:r>
              <a:rPr sz="4300" spc="-55" dirty="0">
                <a:latin typeface="Arial Rounded MT Bold"/>
                <a:cs typeface="Arial Rounded MT Bold"/>
              </a:rPr>
              <a:t>w</a:t>
            </a:r>
            <a:r>
              <a:rPr sz="4300" spc="-20" dirty="0">
                <a:latin typeface="Arial Rounded MT Bold"/>
                <a:cs typeface="Arial Rounded MT Bold"/>
              </a:rPr>
              <a:t>o</a:t>
            </a:r>
            <a:r>
              <a:rPr sz="4300" spc="-55" dirty="0">
                <a:latin typeface="Arial Rounded MT Bold"/>
                <a:cs typeface="Arial Rounded MT Bold"/>
              </a:rPr>
              <a:t>r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-25" dirty="0">
                <a:latin typeface="Arial Rounded MT Bold"/>
                <a:cs typeface="Arial Rounded MT Bold"/>
              </a:rPr>
              <a:t>d</a:t>
            </a:r>
            <a:r>
              <a:rPr sz="4300" spc="-10" dirty="0">
                <a:latin typeface="Arial Rounded MT Bold"/>
                <a:cs typeface="Arial Rounded MT Bold"/>
              </a:rPr>
              <a:t>w</a:t>
            </a:r>
            <a:r>
              <a:rPr sz="4300" spc="-15" dirty="0">
                <a:latin typeface="Arial Rounded MT Bold"/>
                <a:cs typeface="Arial Rounded MT Bold"/>
              </a:rPr>
              <a:t>i</a:t>
            </a:r>
            <a:r>
              <a:rPr sz="4300" spc="20" dirty="0">
                <a:latin typeface="Arial Rounded MT Bold"/>
                <a:cs typeface="Arial Rounded MT Bold"/>
              </a:rPr>
              <a:t>d</a:t>
            </a:r>
            <a:r>
              <a:rPr sz="4300" dirty="0">
                <a:latin typeface="Arial Rounded MT Bold"/>
                <a:cs typeface="Arial Rounded MT Bold"/>
              </a:rPr>
              <a:t>e</a:t>
            </a:r>
            <a:endParaRPr sz="43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373" y="410486"/>
            <a:ext cx="11821006" cy="6166846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1450" y="1727010"/>
            <a:ext cx="8716818" cy="644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z="4200" spc="-20" dirty="0">
                <a:latin typeface="Arial Rounded MT Bold"/>
                <a:cs typeface="Arial Rounded MT Bold"/>
              </a:rPr>
              <a:t>7</a:t>
            </a:r>
            <a:r>
              <a:rPr sz="4200" spc="25" dirty="0">
                <a:latin typeface="Arial Rounded MT Bold"/>
                <a:cs typeface="Arial Rounded MT Bold"/>
              </a:rPr>
              <a:t>8</a:t>
            </a:r>
            <a:r>
              <a:rPr sz="4200" dirty="0">
                <a:latin typeface="Arial Rounded MT Bold"/>
                <a:cs typeface="Arial Rounded MT Bold"/>
              </a:rPr>
              <a:t>5</a:t>
            </a:r>
            <a:r>
              <a:rPr sz="4200" spc="-20" dirty="0">
                <a:latin typeface="Arial Rounded MT Bold"/>
                <a:cs typeface="Arial Rounded MT Bold"/>
              </a:rPr>
              <a:t> </a:t>
            </a:r>
            <a:r>
              <a:rPr sz="4200" spc="-155" dirty="0">
                <a:latin typeface="Arial Rounded MT Bold"/>
                <a:cs typeface="Arial Rounded MT Bold"/>
              </a:rPr>
              <a:t>W</a:t>
            </a:r>
            <a:r>
              <a:rPr sz="4200" spc="25" dirty="0">
                <a:latin typeface="Arial Rounded MT Bold"/>
                <a:cs typeface="Arial Rounded MT Bold"/>
              </a:rPr>
              <a:t>a</a:t>
            </a:r>
            <a:r>
              <a:rPr sz="4200" spc="-135" dirty="0">
                <a:latin typeface="Arial Rounded MT Bold"/>
                <a:cs typeface="Arial Rounded MT Bold"/>
              </a:rPr>
              <a:t>r</a:t>
            </a:r>
            <a:r>
              <a:rPr sz="4200" spc="-20" dirty="0">
                <a:latin typeface="Arial Rounded MT Bold"/>
                <a:cs typeface="Arial Rounded MT Bold"/>
              </a:rPr>
              <a:t>e</a:t>
            </a:r>
            <a:r>
              <a:rPr sz="4200" spc="25" dirty="0">
                <a:latin typeface="Arial Rounded MT Bold"/>
                <a:cs typeface="Arial Rounded MT Bold"/>
              </a:rPr>
              <a:t>h</a:t>
            </a:r>
            <a:r>
              <a:rPr sz="4200" spc="-20" dirty="0">
                <a:latin typeface="Arial Rounded MT Bold"/>
                <a:cs typeface="Arial Rounded MT Bold"/>
              </a:rPr>
              <a:t>ou</a:t>
            </a:r>
            <a:r>
              <a:rPr sz="4200" spc="10" dirty="0">
                <a:latin typeface="Arial Rounded MT Bold"/>
                <a:cs typeface="Arial Rounded MT Bold"/>
              </a:rPr>
              <a:t>s</a:t>
            </a:r>
            <a:r>
              <a:rPr sz="4200" spc="-20" dirty="0">
                <a:latin typeface="Arial Rounded MT Bold"/>
                <a:cs typeface="Arial Rounded MT Bold"/>
              </a:rPr>
              <a:t>e</a:t>
            </a:r>
            <a:r>
              <a:rPr sz="4200" spc="-25" dirty="0">
                <a:latin typeface="Arial Rounded MT Bold"/>
                <a:cs typeface="Arial Rounded MT Bold"/>
              </a:rPr>
              <a:t>s</a:t>
            </a:r>
            <a:r>
              <a:rPr sz="4200" spc="35" dirty="0">
                <a:latin typeface="Arial Rounded MT Bold"/>
                <a:cs typeface="Arial Rounded MT Bold"/>
              </a:rPr>
              <a:t> </a:t>
            </a:r>
            <a:r>
              <a:rPr sz="4200" spc="-114" dirty="0">
                <a:latin typeface="Arial Rounded MT Bold"/>
                <a:cs typeface="Arial Rounded MT Bold"/>
              </a:rPr>
              <a:t>W</a:t>
            </a:r>
            <a:r>
              <a:rPr sz="4200" spc="-20" dirty="0">
                <a:latin typeface="Arial Rounded MT Bold"/>
                <a:cs typeface="Arial Rounded MT Bold"/>
              </a:rPr>
              <a:t>o</a:t>
            </a:r>
            <a:r>
              <a:rPr sz="4200" spc="-95" dirty="0">
                <a:latin typeface="Arial Rounded MT Bold"/>
                <a:cs typeface="Arial Rounded MT Bold"/>
              </a:rPr>
              <a:t>r</a:t>
            </a:r>
            <a:r>
              <a:rPr sz="4200" spc="-15" dirty="0">
                <a:latin typeface="Arial Rounded MT Bold"/>
                <a:cs typeface="Arial Rounded MT Bold"/>
              </a:rPr>
              <a:t>l</a:t>
            </a:r>
            <a:r>
              <a:rPr sz="4200" spc="20" dirty="0">
                <a:latin typeface="Arial Rounded MT Bold"/>
                <a:cs typeface="Arial Rounded MT Bold"/>
              </a:rPr>
              <a:t>d</a:t>
            </a:r>
            <a:r>
              <a:rPr sz="4200" spc="-45" dirty="0">
                <a:latin typeface="Arial Rounded MT Bold"/>
                <a:cs typeface="Arial Rounded MT Bold"/>
              </a:rPr>
              <a:t>w</a:t>
            </a:r>
            <a:r>
              <a:rPr sz="4200" spc="-15" dirty="0">
                <a:latin typeface="Arial Rounded MT Bold"/>
                <a:cs typeface="Arial Rounded MT Bold"/>
              </a:rPr>
              <a:t>i</a:t>
            </a:r>
            <a:r>
              <a:rPr sz="4200" spc="20" dirty="0">
                <a:latin typeface="Arial Rounded MT Bold"/>
                <a:cs typeface="Arial Rounded MT Bold"/>
              </a:rPr>
              <a:t>d</a:t>
            </a:r>
            <a:r>
              <a:rPr sz="4200" dirty="0">
                <a:latin typeface="Arial Rounded MT Bold"/>
                <a:cs typeface="Arial Rounded MT Bold"/>
              </a:rPr>
              <a:t>e</a:t>
            </a:r>
            <a:endParaRPr sz="4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641696"/>
            <a:ext cx="10515600" cy="772420"/>
          </a:xfrm>
          <a:prstGeom prst="rect">
            <a:avLst/>
          </a:prstGeom>
        </p:spPr>
        <p:txBody>
          <a:bodyPr vert="horz" wrap="square" lIns="0" tIns="58936" rIns="0" bIns="0" rtlCol="0">
            <a:spAutoFit/>
          </a:bodyPr>
          <a:lstStyle/>
          <a:p>
            <a:pPr marL="1573530">
              <a:lnSpc>
                <a:spcPts val="5615"/>
              </a:lnSpc>
            </a:pPr>
            <a:r>
              <a:rPr b="1" spc="65" dirty="0">
                <a:latin typeface="Times New Roman"/>
                <a:cs typeface="Times New Roman"/>
              </a:rPr>
              <a:t>C</a:t>
            </a:r>
            <a:r>
              <a:rPr b="1" spc="495" dirty="0">
                <a:latin typeface="Times New Roman"/>
                <a:cs typeface="Times New Roman"/>
              </a:rPr>
              <a:t>o</a:t>
            </a:r>
            <a:r>
              <a:rPr b="1" spc="685" dirty="0">
                <a:latin typeface="Times New Roman"/>
                <a:cs typeface="Times New Roman"/>
              </a:rPr>
              <a:t>s</a:t>
            </a:r>
            <a:r>
              <a:rPr b="1" spc="114" dirty="0">
                <a:latin typeface="Times New Roman"/>
                <a:cs typeface="Times New Roman"/>
              </a:rPr>
              <a:t>t</a:t>
            </a:r>
            <a:r>
              <a:rPr b="1" spc="665" dirty="0">
                <a:latin typeface="Times New Roman"/>
                <a:cs typeface="Times New Roman"/>
              </a:rPr>
              <a:t>c</a:t>
            </a:r>
            <a:r>
              <a:rPr b="1" spc="470" dirty="0">
                <a:latin typeface="Times New Roman"/>
                <a:cs typeface="Times New Roman"/>
              </a:rPr>
              <a:t>o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25" dirty="0">
                <a:latin typeface="Times New Roman"/>
                <a:cs typeface="Times New Roman"/>
              </a:rPr>
              <a:t>T</a:t>
            </a:r>
            <a:r>
              <a:rPr b="1" spc="495" dirty="0">
                <a:latin typeface="Times New Roman"/>
                <a:cs typeface="Times New Roman"/>
              </a:rPr>
              <a:t>o</a:t>
            </a:r>
            <a:r>
              <a:rPr b="1" spc="325" dirty="0">
                <a:latin typeface="Times New Roman"/>
                <a:cs typeface="Times New Roman"/>
              </a:rPr>
              <a:t>d</a:t>
            </a:r>
            <a:r>
              <a:rPr b="1" spc="350" dirty="0">
                <a:latin typeface="Times New Roman"/>
                <a:cs typeface="Times New Roman"/>
              </a:rPr>
              <a:t>a</a:t>
            </a:r>
            <a:r>
              <a:rPr b="1" spc="185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8899" y="2512453"/>
            <a:ext cx="3727642" cy="3947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-20" dirty="0">
                <a:latin typeface="Arial Rounded MT Bold"/>
                <a:cs typeface="Arial Rounded MT Bold"/>
              </a:rPr>
              <a:t>5</a:t>
            </a:r>
            <a:r>
              <a:rPr sz="3900" spc="20" dirty="0">
                <a:latin typeface="Arial Rounded MT Bold"/>
                <a:cs typeface="Arial Rounded MT Bold"/>
              </a:rPr>
              <a:t>4</a:t>
            </a:r>
            <a:r>
              <a:rPr sz="3900" dirty="0">
                <a:latin typeface="Arial Rounded MT Bold"/>
                <a:cs typeface="Arial Rounded MT Bold"/>
              </a:rPr>
              <a:t>6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spc="-195" dirty="0">
                <a:latin typeface="Arial Rounded MT Bold"/>
                <a:cs typeface="Arial Rounded MT Bold"/>
              </a:rPr>
              <a:t>U</a:t>
            </a:r>
            <a:r>
              <a:rPr sz="3900" spc="15" dirty="0">
                <a:latin typeface="Arial Rounded MT Bold"/>
                <a:cs typeface="Arial Rounded MT Bold"/>
              </a:rPr>
              <a:t>.</a:t>
            </a:r>
            <a:r>
              <a:rPr sz="3900" spc="-145" dirty="0">
                <a:latin typeface="Arial Rounded MT Bold"/>
                <a:cs typeface="Arial Rounded MT Bold"/>
              </a:rPr>
              <a:t>S</a:t>
            </a:r>
            <a:r>
              <a:rPr sz="3900" spc="-15" dirty="0">
                <a:latin typeface="Arial Rounded MT Bold"/>
                <a:cs typeface="Arial Rounded MT Bold"/>
              </a:rPr>
              <a:t>.</a:t>
            </a:r>
            <a:endParaRPr sz="39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900" spc="-20" dirty="0">
                <a:latin typeface="Arial Rounded MT Bold"/>
                <a:cs typeface="Arial Rounded MT Bold"/>
              </a:rPr>
              <a:t>1</a:t>
            </a:r>
            <a:r>
              <a:rPr sz="3900" spc="20" dirty="0">
                <a:latin typeface="Arial Rounded MT Bold"/>
                <a:cs typeface="Arial Rounded MT Bold"/>
              </a:rPr>
              <a:t>0</a:t>
            </a:r>
            <a:r>
              <a:rPr sz="3900" dirty="0">
                <a:latin typeface="Arial Rounded MT Bold"/>
                <a:cs typeface="Arial Rounded MT Bold"/>
              </a:rPr>
              <a:t>0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CN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spc="20" dirty="0">
                <a:latin typeface="Arial Rounded MT Bold"/>
                <a:cs typeface="Arial Rounded MT Bold"/>
              </a:rPr>
              <a:t>3</a:t>
            </a:r>
            <a:r>
              <a:rPr sz="3900" dirty="0">
                <a:latin typeface="Arial Rounded MT Bold"/>
                <a:cs typeface="Arial Rounded MT Bold"/>
              </a:rPr>
              <a:t>9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spc="-15" dirty="0">
                <a:latin typeface="Arial Rounded MT Bold"/>
                <a:cs typeface="Arial Rounded MT Bold"/>
              </a:rPr>
              <a:t>M</a:t>
            </a:r>
            <a:r>
              <a:rPr sz="3900" spc="-20" dirty="0">
                <a:latin typeface="Arial Rounded MT Bold"/>
                <a:cs typeface="Arial Rounded MT Bold"/>
              </a:rPr>
              <a:t>e</a:t>
            </a:r>
            <a:r>
              <a:rPr sz="3900" dirty="0">
                <a:latin typeface="Arial Rounded MT Bold"/>
                <a:cs typeface="Arial Rounded MT Bold"/>
              </a:rPr>
              <a:t>x</a:t>
            </a:r>
            <a:r>
              <a:rPr sz="3900" spc="-15" dirty="0">
                <a:latin typeface="Arial Rounded MT Bold"/>
                <a:cs typeface="Arial Rounded MT Bold"/>
              </a:rPr>
              <a:t>i</a:t>
            </a:r>
            <a:r>
              <a:rPr sz="3900" spc="-20" dirty="0">
                <a:latin typeface="Arial Rounded MT Bold"/>
                <a:cs typeface="Arial Rounded MT Bold"/>
              </a:rPr>
              <a:t>c</a:t>
            </a:r>
            <a:r>
              <a:rPr sz="3900" dirty="0">
                <a:latin typeface="Arial Rounded MT Bold"/>
                <a:cs typeface="Arial Rounded MT Bold"/>
              </a:rPr>
              <a:t>o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50"/>
              </a:spcBef>
            </a:pPr>
            <a:r>
              <a:rPr sz="3900" spc="20" dirty="0">
                <a:latin typeface="Arial Rounded MT Bold"/>
                <a:cs typeface="Arial Rounded MT Bold"/>
              </a:rPr>
              <a:t>2</a:t>
            </a:r>
            <a:r>
              <a:rPr sz="3900" dirty="0">
                <a:latin typeface="Arial Rounded MT Bold"/>
                <a:cs typeface="Arial Rounded MT Bold"/>
              </a:rPr>
              <a:t>9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UK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spc="20" dirty="0">
                <a:latin typeface="Arial Rounded MT Bold"/>
                <a:cs typeface="Arial Rounded MT Bold"/>
              </a:rPr>
              <a:t>2</a:t>
            </a:r>
            <a:r>
              <a:rPr sz="3900" dirty="0">
                <a:latin typeface="Arial Rounded MT Bold"/>
                <a:cs typeface="Arial Rounded MT Bold"/>
              </a:rPr>
              <a:t>6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spc="-15" dirty="0">
                <a:latin typeface="Arial Rounded MT Bold"/>
                <a:cs typeface="Arial Rounded MT Bold"/>
              </a:rPr>
              <a:t>J</a:t>
            </a:r>
            <a:r>
              <a:rPr sz="3900" spc="-55" dirty="0">
                <a:latin typeface="Arial Rounded MT Bold"/>
                <a:cs typeface="Arial Rounded MT Bold"/>
              </a:rPr>
              <a:t>a</a:t>
            </a:r>
            <a:r>
              <a:rPr sz="3900" spc="15" dirty="0">
                <a:latin typeface="Arial Rounded MT Bold"/>
                <a:cs typeface="Arial Rounded MT Bold"/>
              </a:rPr>
              <a:t>p</a:t>
            </a:r>
            <a:r>
              <a:rPr sz="3900" spc="20" dirty="0">
                <a:latin typeface="Arial Rounded MT Bold"/>
                <a:cs typeface="Arial Rounded MT Bold"/>
              </a:rPr>
              <a:t>a</a:t>
            </a:r>
            <a:r>
              <a:rPr sz="3900" dirty="0">
                <a:latin typeface="Arial Rounded MT Bold"/>
                <a:cs typeface="Arial Rounded MT Bold"/>
              </a:rPr>
              <a:t>n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spc="20" dirty="0">
                <a:latin typeface="Arial Rounded MT Bold"/>
                <a:cs typeface="Arial Rounded MT Bold"/>
              </a:rPr>
              <a:t>1</a:t>
            </a:r>
            <a:r>
              <a:rPr sz="3900" dirty="0">
                <a:latin typeface="Arial Rounded MT Bold"/>
                <a:cs typeface="Arial Rounded MT Bold"/>
              </a:rPr>
              <a:t>6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spc="-160" dirty="0">
                <a:latin typeface="Arial Rounded MT Bold"/>
                <a:cs typeface="Arial Rounded MT Bold"/>
              </a:rPr>
              <a:t>K</a:t>
            </a:r>
            <a:r>
              <a:rPr sz="3900" spc="-20" dirty="0">
                <a:latin typeface="Arial Rounded MT Bold"/>
                <a:cs typeface="Arial Rounded MT Bold"/>
              </a:rPr>
              <a:t>o</a:t>
            </a:r>
            <a:r>
              <a:rPr sz="3900" spc="-70" dirty="0">
                <a:latin typeface="Arial Rounded MT Bold"/>
                <a:cs typeface="Arial Rounded MT Bold"/>
              </a:rPr>
              <a:t>r</a:t>
            </a:r>
            <a:r>
              <a:rPr sz="3900" spc="-20" dirty="0">
                <a:latin typeface="Arial Rounded MT Bold"/>
                <a:cs typeface="Arial Rounded MT Bold"/>
              </a:rPr>
              <a:t>e</a:t>
            </a:r>
            <a:r>
              <a:rPr sz="3900" dirty="0">
                <a:latin typeface="Arial Rounded MT Bold"/>
                <a:cs typeface="Arial Rounded MT Bold"/>
              </a:rPr>
              <a:t>a</a:t>
            </a:r>
            <a:endParaRPr sz="39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2782" y="2512453"/>
            <a:ext cx="3947776" cy="3947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8945" algn="ctr">
              <a:lnSpc>
                <a:spcPct val="100000"/>
              </a:lnSpc>
            </a:pPr>
            <a:r>
              <a:rPr sz="3900" spc="20" dirty="0">
                <a:latin typeface="Arial Rounded MT Bold"/>
                <a:cs typeface="Arial Rounded MT Bold"/>
              </a:rPr>
              <a:t>1</a:t>
            </a:r>
            <a:r>
              <a:rPr sz="3900" dirty="0">
                <a:latin typeface="Arial Rounded MT Bold"/>
                <a:cs typeface="Arial Rounded MT Bold"/>
              </a:rPr>
              <a:t>3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spc="-180" dirty="0">
                <a:latin typeface="Arial Rounded MT Bold"/>
                <a:cs typeface="Arial Rounded MT Bold"/>
              </a:rPr>
              <a:t>T</a:t>
            </a:r>
            <a:r>
              <a:rPr sz="3900" spc="-20" dirty="0">
                <a:latin typeface="Arial Rounded MT Bold"/>
                <a:cs typeface="Arial Rounded MT Bold"/>
              </a:rPr>
              <a:t>a</a:t>
            </a:r>
            <a:r>
              <a:rPr sz="3900" spc="-15" dirty="0">
                <a:latin typeface="Arial Rounded MT Bold"/>
                <a:cs typeface="Arial Rounded MT Bold"/>
              </a:rPr>
              <a:t>i</a:t>
            </a:r>
            <a:r>
              <a:rPr sz="3900" spc="-50" dirty="0">
                <a:latin typeface="Arial Rounded MT Bold"/>
                <a:cs typeface="Arial Rounded MT Bold"/>
              </a:rPr>
              <a:t>w</a:t>
            </a:r>
            <a:r>
              <a:rPr sz="3900" spc="20" dirty="0">
                <a:latin typeface="Arial Rounded MT Bold"/>
                <a:cs typeface="Arial Rounded MT Bold"/>
              </a:rPr>
              <a:t>a</a:t>
            </a:r>
            <a:r>
              <a:rPr sz="3900" dirty="0">
                <a:latin typeface="Arial Rounded MT Bold"/>
                <a:cs typeface="Arial Rounded MT Bold"/>
              </a:rPr>
              <a:t>n</a:t>
            </a:r>
            <a:endParaRPr sz="39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900" spc="20" dirty="0">
                <a:latin typeface="Arial Rounded MT Bold"/>
                <a:cs typeface="Arial Rounded MT Bold"/>
              </a:rPr>
              <a:t>1</a:t>
            </a:r>
            <a:r>
              <a:rPr sz="3900" dirty="0">
                <a:latin typeface="Arial Rounded MT Bold"/>
                <a:cs typeface="Arial Rounded MT Bold"/>
              </a:rPr>
              <a:t>1</a:t>
            </a:r>
            <a:r>
              <a:rPr sz="3900" spc="41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30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A</a:t>
            </a:r>
            <a:r>
              <a:rPr sz="3900" spc="-20" dirty="0">
                <a:latin typeface="Arial Rounded MT Bold"/>
                <a:cs typeface="Arial Rounded MT Bold"/>
              </a:rPr>
              <a:t>u</a:t>
            </a:r>
            <a:r>
              <a:rPr sz="3900" spc="-5" dirty="0">
                <a:latin typeface="Arial Rounded MT Bold"/>
                <a:cs typeface="Arial Rounded MT Bold"/>
              </a:rPr>
              <a:t>s</a:t>
            </a:r>
            <a:r>
              <a:rPr sz="3900" spc="20" dirty="0">
                <a:latin typeface="Arial Rounded MT Bold"/>
                <a:cs typeface="Arial Rounded MT Bold"/>
              </a:rPr>
              <a:t>t</a:t>
            </a:r>
            <a:r>
              <a:rPr sz="3900" spc="-110" dirty="0">
                <a:latin typeface="Arial Rounded MT Bold"/>
                <a:cs typeface="Arial Rounded MT Bold"/>
              </a:rPr>
              <a:t>r</a:t>
            </a:r>
            <a:r>
              <a:rPr sz="3900" spc="20" dirty="0">
                <a:latin typeface="Arial Rounded MT Bold"/>
                <a:cs typeface="Arial Rounded MT Bold"/>
              </a:rPr>
              <a:t>a</a:t>
            </a:r>
            <a:r>
              <a:rPr sz="3900" spc="-15" dirty="0">
                <a:latin typeface="Arial Rounded MT Bold"/>
                <a:cs typeface="Arial Rounded MT Bold"/>
              </a:rPr>
              <a:t>li</a:t>
            </a:r>
            <a:r>
              <a:rPr sz="3900" dirty="0">
                <a:latin typeface="Arial Rounded MT Bold"/>
                <a:cs typeface="Arial Rounded MT Bold"/>
              </a:rPr>
              <a:t>a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dirty="0">
                <a:latin typeface="Arial Rounded MT Bold"/>
                <a:cs typeface="Arial Rounded MT Bold"/>
              </a:rPr>
              <a:t>2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spc="15" dirty="0">
                <a:latin typeface="Arial Rounded MT Bold"/>
                <a:cs typeface="Arial Rounded MT Bold"/>
              </a:rPr>
              <a:t>Sp</a:t>
            </a:r>
            <a:r>
              <a:rPr sz="3900" spc="-20" dirty="0">
                <a:latin typeface="Arial Rounded MT Bold"/>
                <a:cs typeface="Arial Rounded MT Bold"/>
              </a:rPr>
              <a:t>a</a:t>
            </a:r>
            <a:r>
              <a:rPr sz="3900" spc="-15" dirty="0">
                <a:latin typeface="Arial Rounded MT Bold"/>
                <a:cs typeface="Arial Rounded MT Bold"/>
              </a:rPr>
              <a:t>i</a:t>
            </a:r>
            <a:r>
              <a:rPr sz="3900" dirty="0">
                <a:latin typeface="Arial Rounded MT Bold"/>
                <a:cs typeface="Arial Rounded MT Bold"/>
              </a:rPr>
              <a:t>n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50"/>
              </a:spcBef>
            </a:pPr>
            <a:r>
              <a:rPr sz="3900" dirty="0">
                <a:latin typeface="Arial Rounded MT Bold"/>
                <a:cs typeface="Arial Rounded MT Bold"/>
              </a:rPr>
              <a:t>1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spc="15" dirty="0">
                <a:latin typeface="Arial Rounded MT Bold"/>
                <a:cs typeface="Arial Rounded MT Bold"/>
              </a:rPr>
              <a:t>I</a:t>
            </a:r>
            <a:r>
              <a:rPr sz="3900" spc="-20" dirty="0">
                <a:latin typeface="Arial Rounded MT Bold"/>
                <a:cs typeface="Arial Rounded MT Bold"/>
              </a:rPr>
              <a:t>c</a:t>
            </a:r>
            <a:r>
              <a:rPr sz="3900" spc="20" dirty="0">
                <a:latin typeface="Arial Rounded MT Bold"/>
                <a:cs typeface="Arial Rounded MT Bold"/>
              </a:rPr>
              <a:t>e</a:t>
            </a:r>
            <a:r>
              <a:rPr sz="3900" spc="-15" dirty="0">
                <a:latin typeface="Arial Rounded MT Bold"/>
                <a:cs typeface="Arial Rounded MT Bold"/>
              </a:rPr>
              <a:t>l</a:t>
            </a:r>
            <a:r>
              <a:rPr sz="3900" spc="-20" dirty="0">
                <a:latin typeface="Arial Rounded MT Bold"/>
                <a:cs typeface="Arial Rounded MT Bold"/>
              </a:rPr>
              <a:t>a</a:t>
            </a:r>
            <a:r>
              <a:rPr sz="3900" spc="20" dirty="0">
                <a:latin typeface="Arial Rounded MT Bold"/>
                <a:cs typeface="Arial Rounded MT Bold"/>
              </a:rPr>
              <a:t>n</a:t>
            </a:r>
            <a:r>
              <a:rPr sz="3900" dirty="0">
                <a:latin typeface="Arial Rounded MT Bold"/>
                <a:cs typeface="Arial Rounded MT Bold"/>
              </a:rPr>
              <a:t>d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dirty="0">
                <a:latin typeface="Arial Rounded MT Bold"/>
                <a:cs typeface="Arial Rounded MT Bold"/>
              </a:rPr>
              <a:t>1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spc="-135" dirty="0">
                <a:latin typeface="Arial Rounded MT Bold"/>
                <a:cs typeface="Arial Rounded MT Bold"/>
              </a:rPr>
              <a:t>F</a:t>
            </a:r>
            <a:r>
              <a:rPr sz="3900" spc="-70" dirty="0">
                <a:latin typeface="Arial Rounded MT Bold"/>
                <a:cs typeface="Arial Rounded MT Bold"/>
              </a:rPr>
              <a:t>r</a:t>
            </a:r>
            <a:r>
              <a:rPr sz="3900" spc="-20" dirty="0">
                <a:latin typeface="Arial Rounded MT Bold"/>
                <a:cs typeface="Arial Rounded MT Bold"/>
              </a:rPr>
              <a:t>a</a:t>
            </a:r>
            <a:r>
              <a:rPr sz="3900" spc="20" dirty="0">
                <a:latin typeface="Arial Rounded MT Bold"/>
                <a:cs typeface="Arial Rounded MT Bold"/>
              </a:rPr>
              <a:t>n</a:t>
            </a:r>
            <a:r>
              <a:rPr sz="3900" spc="-20" dirty="0">
                <a:latin typeface="Arial Rounded MT Bold"/>
                <a:cs typeface="Arial Rounded MT Bold"/>
              </a:rPr>
              <a:t>c</a:t>
            </a:r>
            <a:r>
              <a:rPr sz="3900" dirty="0">
                <a:latin typeface="Arial Rounded MT Bold"/>
                <a:cs typeface="Arial Rounded MT Bold"/>
              </a:rPr>
              <a:t>e</a:t>
            </a:r>
            <a:endParaRPr sz="3900">
              <a:latin typeface="Arial Rounded MT Bold"/>
              <a:cs typeface="Arial Rounded MT Bold"/>
            </a:endParaRPr>
          </a:p>
          <a:p>
            <a:pPr marL="307975">
              <a:lnSpc>
                <a:spcPct val="100000"/>
              </a:lnSpc>
              <a:spcBef>
                <a:spcPts val="540"/>
              </a:spcBef>
            </a:pPr>
            <a:r>
              <a:rPr sz="3900" dirty="0">
                <a:latin typeface="Arial Rounded MT Bold"/>
                <a:cs typeface="Arial Rounded MT Bold"/>
              </a:rPr>
              <a:t>1</a:t>
            </a:r>
            <a:r>
              <a:rPr sz="3900" spc="455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-</a:t>
            </a:r>
            <a:r>
              <a:rPr sz="3900" spc="-10" dirty="0">
                <a:latin typeface="Arial Rounded MT Bold"/>
                <a:cs typeface="Arial Rounded MT Bold"/>
              </a:rPr>
              <a:t> </a:t>
            </a:r>
            <a:r>
              <a:rPr sz="3900" dirty="0">
                <a:latin typeface="Arial Rounded MT Bold"/>
                <a:cs typeface="Arial Rounded MT Bold"/>
              </a:rPr>
              <a:t>C</a:t>
            </a:r>
            <a:r>
              <a:rPr sz="3900" spc="20" dirty="0">
                <a:latin typeface="Arial Rounded MT Bold"/>
                <a:cs typeface="Arial Rounded MT Bold"/>
              </a:rPr>
              <a:t>h</a:t>
            </a:r>
            <a:r>
              <a:rPr sz="3900" spc="-15" dirty="0">
                <a:latin typeface="Arial Rounded MT Bold"/>
                <a:cs typeface="Arial Rounded MT Bold"/>
              </a:rPr>
              <a:t>i</a:t>
            </a:r>
            <a:r>
              <a:rPr sz="3900" spc="-20" dirty="0">
                <a:latin typeface="Arial Rounded MT Bold"/>
                <a:cs typeface="Arial Rounded MT Bold"/>
              </a:rPr>
              <a:t>n</a:t>
            </a:r>
            <a:r>
              <a:rPr sz="3900" dirty="0">
                <a:latin typeface="Arial Rounded MT Bold"/>
                <a:cs typeface="Arial Rounded MT Bold"/>
              </a:rPr>
              <a:t>a</a:t>
            </a:r>
            <a:endParaRPr sz="39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430" y="423566"/>
            <a:ext cx="11833844" cy="6195518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7404" y="723982"/>
            <a:ext cx="4799061" cy="720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615"/>
              </a:lnSpc>
            </a:pPr>
            <a:r>
              <a:rPr sz="4700" spc="-35" dirty="0">
                <a:latin typeface="Arial Rounded MT Bold"/>
                <a:cs typeface="Arial Rounded MT Bold"/>
              </a:rPr>
              <a:t>C</a:t>
            </a:r>
            <a:r>
              <a:rPr sz="4700" spc="-50" dirty="0">
                <a:latin typeface="Arial Rounded MT Bold"/>
                <a:cs typeface="Arial Rounded MT Bold"/>
              </a:rPr>
              <a:t>o</a:t>
            </a:r>
            <a:r>
              <a:rPr sz="4700" spc="-35" dirty="0">
                <a:latin typeface="Arial Rounded MT Bold"/>
                <a:cs typeface="Arial Rounded MT Bold"/>
              </a:rPr>
              <a:t>s</a:t>
            </a:r>
            <a:r>
              <a:rPr sz="4700" spc="5" dirty="0">
                <a:latin typeface="Arial Rounded MT Bold"/>
                <a:cs typeface="Arial Rounded MT Bold"/>
              </a:rPr>
              <a:t>t</a:t>
            </a:r>
            <a:r>
              <a:rPr sz="4700" spc="-50" dirty="0">
                <a:latin typeface="Arial Rounded MT Bold"/>
                <a:cs typeface="Arial Rounded MT Bold"/>
              </a:rPr>
              <a:t>c</a:t>
            </a:r>
            <a:r>
              <a:rPr sz="4700" spc="-30" dirty="0">
                <a:latin typeface="Arial Rounded MT Bold"/>
                <a:cs typeface="Arial Rounded MT Bold"/>
              </a:rPr>
              <a:t>o</a:t>
            </a:r>
            <a:r>
              <a:rPr sz="4700" spc="25" dirty="0">
                <a:latin typeface="Arial Rounded MT Bold"/>
                <a:cs typeface="Arial Rounded MT Bold"/>
              </a:rPr>
              <a:t> </a:t>
            </a:r>
            <a:r>
              <a:rPr sz="4700" spc="-335" dirty="0">
                <a:latin typeface="Arial Rounded MT Bold"/>
                <a:cs typeface="Arial Rounded MT Bold"/>
              </a:rPr>
              <a:t>T</a:t>
            </a:r>
            <a:r>
              <a:rPr sz="4700" spc="-50" dirty="0">
                <a:latin typeface="Arial Rounded MT Bold"/>
                <a:cs typeface="Arial Rounded MT Bold"/>
              </a:rPr>
              <a:t>o</a:t>
            </a:r>
            <a:r>
              <a:rPr sz="4700" spc="-10" dirty="0">
                <a:latin typeface="Arial Rounded MT Bold"/>
                <a:cs typeface="Arial Rounded MT Bold"/>
              </a:rPr>
              <a:t>d</a:t>
            </a:r>
            <a:r>
              <a:rPr sz="4700" spc="-100" dirty="0">
                <a:latin typeface="Arial Rounded MT Bold"/>
                <a:cs typeface="Arial Rounded MT Bold"/>
              </a:rPr>
              <a:t>a</a:t>
            </a:r>
            <a:r>
              <a:rPr sz="4700" spc="-30" dirty="0">
                <a:latin typeface="Arial Rounded MT Bold"/>
                <a:cs typeface="Arial Rounded MT Bold"/>
              </a:rPr>
              <a:t>y</a:t>
            </a:r>
            <a:endParaRPr sz="47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016" y="1538535"/>
            <a:ext cx="10563321" cy="5031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u="heavy" spc="-15" dirty="0">
                <a:latin typeface="Arial Rounded MT Bold"/>
                <a:cs typeface="Arial Rounded MT Bold"/>
              </a:rPr>
              <a:t>M</a:t>
            </a:r>
            <a:r>
              <a:rPr sz="4300" u="heavy" spc="25" dirty="0">
                <a:latin typeface="Arial Rounded MT Bold"/>
                <a:cs typeface="Arial Rounded MT Bold"/>
              </a:rPr>
              <a:t>e</a:t>
            </a:r>
            <a:r>
              <a:rPr sz="4300" u="heavy" spc="-20" dirty="0">
                <a:latin typeface="Arial Rounded MT Bold"/>
                <a:cs typeface="Arial Rounded MT Bold"/>
              </a:rPr>
              <a:t>m</a:t>
            </a:r>
            <a:r>
              <a:rPr sz="4300" u="heavy" spc="20" dirty="0">
                <a:latin typeface="Arial Rounded MT Bold"/>
                <a:cs typeface="Arial Rounded MT Bold"/>
              </a:rPr>
              <a:t>b</a:t>
            </a:r>
            <a:r>
              <a:rPr sz="4300" u="heavy" spc="-20" dirty="0">
                <a:latin typeface="Arial Rounded MT Bold"/>
                <a:cs typeface="Arial Rounded MT Bold"/>
              </a:rPr>
              <a:t>e</a:t>
            </a:r>
            <a:r>
              <a:rPr sz="4300" u="heavy" spc="-140" dirty="0">
                <a:latin typeface="Arial Rounded MT Bold"/>
                <a:cs typeface="Arial Rounded MT Bold"/>
              </a:rPr>
              <a:t>r</a:t>
            </a:r>
            <a:r>
              <a:rPr sz="4300" u="heavy" spc="-5" dirty="0">
                <a:latin typeface="Arial Rounded MT Bold"/>
                <a:cs typeface="Arial Rounded MT Bold"/>
              </a:rPr>
              <a:t>s</a:t>
            </a:r>
            <a:r>
              <a:rPr sz="4300" u="heavy" spc="-15" dirty="0">
                <a:latin typeface="Arial Rounded MT Bold"/>
                <a:cs typeface="Arial Rounded MT Bold"/>
              </a:rPr>
              <a:t>:</a:t>
            </a:r>
            <a:endParaRPr sz="4300" dirty="0">
              <a:latin typeface="Arial Rounded MT Bold"/>
              <a:cs typeface="Arial Rounded MT Bold"/>
            </a:endParaRPr>
          </a:p>
          <a:p>
            <a:pPr marL="547370" indent="-408305">
              <a:lnSpc>
                <a:spcPct val="100000"/>
              </a:lnSpc>
              <a:spcBef>
                <a:spcPts val="3370"/>
              </a:spcBef>
              <a:buFont typeface="Times New Roman"/>
              <a:buChar char="•"/>
              <a:tabLst>
                <a:tab pos="548005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5</a:t>
            </a:r>
            <a:r>
              <a:rPr sz="4300" spc="25" dirty="0">
                <a:latin typeface="Arial Rounded MT Bold"/>
                <a:cs typeface="Arial Rounded MT Bold"/>
              </a:rPr>
              <a:t>5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-20" dirty="0">
                <a:latin typeface="Arial Rounded MT Bold"/>
                <a:cs typeface="Arial Rounded MT Bold"/>
              </a:rPr>
              <a:t>3</a:t>
            </a:r>
            <a:r>
              <a:rPr sz="4300" dirty="0">
                <a:latin typeface="Arial Rounded MT Bold"/>
                <a:cs typeface="Arial Rounded MT Bold"/>
              </a:rPr>
              <a:t>M</a:t>
            </a:r>
            <a:r>
              <a:rPr sz="4300" spc="-15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h</a:t>
            </a:r>
            <a:r>
              <a:rPr sz="4300" spc="-20" dirty="0">
                <a:latin typeface="Arial Rounded MT Bold"/>
                <a:cs typeface="Arial Rounded MT Bold"/>
              </a:rPr>
              <a:t>o</a:t>
            </a:r>
            <a:r>
              <a:rPr sz="4300" spc="25" dirty="0">
                <a:latin typeface="Arial Rounded MT Bold"/>
                <a:cs typeface="Arial Rounded MT Bold"/>
              </a:rPr>
              <a:t>u</a:t>
            </a:r>
            <a:r>
              <a:rPr sz="4300" spc="-5" dirty="0">
                <a:latin typeface="Arial Rounded MT Bold"/>
                <a:cs typeface="Arial Rounded MT Bold"/>
              </a:rPr>
              <a:t>s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spc="25" dirty="0">
                <a:latin typeface="Arial Rounded MT Bold"/>
                <a:cs typeface="Arial Rounded MT Bold"/>
              </a:rPr>
              <a:t>h</a:t>
            </a:r>
            <a:r>
              <a:rPr sz="4300" spc="-20" dirty="0">
                <a:latin typeface="Arial Rounded MT Bold"/>
                <a:cs typeface="Arial Rounded MT Bold"/>
              </a:rPr>
              <a:t>o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20" dirty="0">
                <a:latin typeface="Arial Rounded MT Bold"/>
                <a:cs typeface="Arial Rounded MT Bold"/>
              </a:rPr>
              <a:t>d</a:t>
            </a:r>
            <a:r>
              <a:rPr sz="4300" dirty="0">
                <a:latin typeface="Arial Rounded MT Bold"/>
                <a:cs typeface="Arial Rounded MT Bold"/>
              </a:rPr>
              <a:t>s</a:t>
            </a:r>
          </a:p>
          <a:p>
            <a:pPr marL="547370" indent="-408305">
              <a:lnSpc>
                <a:spcPct val="100000"/>
              </a:lnSpc>
              <a:spcBef>
                <a:spcPts val="3359"/>
              </a:spcBef>
              <a:buFont typeface="Times New Roman"/>
              <a:buChar char="•"/>
              <a:tabLst>
                <a:tab pos="548005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1</a:t>
            </a:r>
            <a:r>
              <a:rPr sz="4300" spc="25" dirty="0">
                <a:latin typeface="Arial Rounded MT Bold"/>
                <a:cs typeface="Arial Rounded MT Bold"/>
              </a:rPr>
              <a:t>0</a:t>
            </a:r>
            <a:r>
              <a:rPr sz="4300" spc="-20" dirty="0">
                <a:latin typeface="Arial Rounded MT Bold"/>
                <a:cs typeface="Arial Rounded MT Bold"/>
              </a:rPr>
              <a:t>0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25" dirty="0">
                <a:latin typeface="Arial Rounded MT Bold"/>
                <a:cs typeface="Arial Rounded MT Bold"/>
              </a:rPr>
              <a:t>9</a:t>
            </a:r>
            <a:r>
              <a:rPr sz="4300" dirty="0">
                <a:latin typeface="Arial Rounded MT Bold"/>
                <a:cs typeface="Arial Rounded MT Bold"/>
              </a:rPr>
              <a:t>M</a:t>
            </a:r>
            <a:r>
              <a:rPr sz="4300" spc="-15" dirty="0">
                <a:latin typeface="Arial Rounded MT Bold"/>
                <a:cs typeface="Arial Rounded MT Bold"/>
              </a:rPr>
              <a:t> </a:t>
            </a:r>
            <a:r>
              <a:rPr sz="4300" spc="-20" dirty="0">
                <a:latin typeface="Arial Rounded MT Bold"/>
                <a:cs typeface="Arial Rounded MT Bold"/>
              </a:rPr>
              <a:t>to</a:t>
            </a:r>
            <a:r>
              <a:rPr sz="4300" spc="25" dirty="0">
                <a:latin typeface="Arial Rounded MT Bold"/>
                <a:cs typeface="Arial Rounded MT Bold"/>
              </a:rPr>
              <a:t>t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c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spc="20" dirty="0">
                <a:latin typeface="Arial Rounded MT Bold"/>
                <a:cs typeface="Arial Rounded MT Bold"/>
              </a:rPr>
              <a:t>d</a:t>
            </a:r>
            <a:r>
              <a:rPr sz="4300" spc="-20" dirty="0">
                <a:latin typeface="Arial Rounded MT Bold"/>
                <a:cs typeface="Arial Rounded MT Bold"/>
              </a:rPr>
              <a:t>ho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spc="20" dirty="0">
                <a:latin typeface="Arial Rounded MT Bold"/>
                <a:cs typeface="Arial Rounded MT Bold"/>
              </a:rPr>
              <a:t>d</a:t>
            </a:r>
            <a:r>
              <a:rPr sz="4300" spc="-20" dirty="0">
                <a:latin typeface="Arial Rounded MT Bold"/>
                <a:cs typeface="Arial Rounded MT Bold"/>
              </a:rPr>
              <a:t>e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dirty="0">
                <a:latin typeface="Arial Rounded MT Bold"/>
                <a:cs typeface="Arial Rounded MT Bold"/>
              </a:rPr>
              <a:t>s</a:t>
            </a:r>
          </a:p>
          <a:p>
            <a:pPr marL="547370" indent="-408305">
              <a:lnSpc>
                <a:spcPct val="100000"/>
              </a:lnSpc>
              <a:spcBef>
                <a:spcPts val="3360"/>
              </a:spcBef>
              <a:buFont typeface="Times New Roman"/>
              <a:buChar char="•"/>
              <a:tabLst>
                <a:tab pos="548005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9</a:t>
            </a:r>
            <a:r>
              <a:rPr sz="4300" spc="25" dirty="0">
                <a:latin typeface="Arial Rounded MT Bold"/>
                <a:cs typeface="Arial Rounded MT Bold"/>
              </a:rPr>
              <a:t>0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-20" dirty="0">
                <a:latin typeface="Arial Rounded MT Bold"/>
                <a:cs typeface="Arial Rounded MT Bold"/>
              </a:rPr>
              <a:t>9</a:t>
            </a:r>
            <a:r>
              <a:rPr sz="4300" dirty="0">
                <a:latin typeface="Arial Rounded MT Bold"/>
                <a:cs typeface="Arial Rounded MT Bold"/>
              </a:rPr>
              <a:t>%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-95" dirty="0">
                <a:latin typeface="Arial Rounded MT Bold"/>
                <a:cs typeface="Arial Rounded MT Bold"/>
              </a:rPr>
              <a:t>r</a:t>
            </a:r>
            <a:r>
              <a:rPr sz="4300" spc="-20" dirty="0">
                <a:latin typeface="Arial Rounded MT Bold"/>
                <a:cs typeface="Arial Rounded MT Bold"/>
              </a:rPr>
              <a:t>en</a:t>
            </a:r>
            <a:r>
              <a:rPr sz="4300" spc="-65" dirty="0">
                <a:latin typeface="Arial Rounded MT Bold"/>
                <a:cs typeface="Arial Rounded MT Bold"/>
              </a:rPr>
              <a:t>e</a:t>
            </a:r>
            <a:r>
              <a:rPr sz="4300" spc="-55" dirty="0">
                <a:latin typeface="Arial Rounded MT Bold"/>
                <a:cs typeface="Arial Rounded MT Bold"/>
              </a:rPr>
              <a:t>w</a:t>
            </a:r>
            <a:r>
              <a:rPr sz="4300" spc="25" dirty="0">
                <a:latin typeface="Arial Rounded MT Bold"/>
                <a:cs typeface="Arial Rounded MT Bold"/>
              </a:rPr>
              <a:t>a</a:t>
            </a:r>
            <a:r>
              <a:rPr sz="4300" spc="-15" dirty="0">
                <a:latin typeface="Arial Rounded MT Bold"/>
                <a:cs typeface="Arial Rounded MT Bold"/>
              </a:rPr>
              <a:t>l</a:t>
            </a:r>
            <a:r>
              <a:rPr sz="4300" dirty="0">
                <a:latin typeface="Arial Rounded MT Bold"/>
                <a:cs typeface="Arial Rounded MT Bold"/>
              </a:rPr>
              <a:t> </a:t>
            </a:r>
            <a:r>
              <a:rPr sz="4300" spc="-140" dirty="0">
                <a:latin typeface="Arial Rounded MT Bold"/>
                <a:cs typeface="Arial Rounded MT Bold"/>
              </a:rPr>
              <a:t>r</a:t>
            </a:r>
            <a:r>
              <a:rPr sz="4300" spc="-105" dirty="0">
                <a:latin typeface="Arial Rounded MT Bold"/>
                <a:cs typeface="Arial Rounded MT Bold"/>
              </a:rPr>
              <a:t>a</a:t>
            </a:r>
            <a:r>
              <a:rPr sz="4300" spc="-20" dirty="0">
                <a:latin typeface="Arial Rounded MT Bold"/>
                <a:cs typeface="Arial Rounded MT Bold"/>
              </a:rPr>
              <a:t>t</a:t>
            </a:r>
            <a:r>
              <a:rPr sz="4300" dirty="0">
                <a:latin typeface="Arial Rounded MT Bold"/>
                <a:cs typeface="Arial Rounded MT Bold"/>
              </a:rPr>
              <a:t>e</a:t>
            </a:r>
            <a:r>
              <a:rPr sz="4300" spc="25" dirty="0">
                <a:latin typeface="Arial Rounded MT Bold"/>
                <a:cs typeface="Arial Rounded MT Bold"/>
              </a:rPr>
              <a:t> </a:t>
            </a:r>
            <a:r>
              <a:rPr sz="4300" spc="-20" dirty="0">
                <a:latin typeface="Arial Rounded MT Bold"/>
                <a:cs typeface="Arial Rounded MT Bold"/>
              </a:rPr>
              <a:t>(</a:t>
            </a:r>
            <a:r>
              <a:rPr sz="4300" spc="-215" dirty="0">
                <a:latin typeface="Arial Rounded MT Bold"/>
                <a:cs typeface="Arial Rounded MT Bold"/>
              </a:rPr>
              <a:t>U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-155" dirty="0">
                <a:latin typeface="Arial Rounded MT Bold"/>
                <a:cs typeface="Arial Rounded MT Bold"/>
              </a:rPr>
              <a:t>S</a:t>
            </a:r>
            <a:r>
              <a:rPr sz="4300" spc="-15" dirty="0">
                <a:latin typeface="Arial Rounded MT Bold"/>
                <a:cs typeface="Arial Rounded MT Bold"/>
              </a:rPr>
              <a:t>.</a:t>
            </a:r>
            <a:r>
              <a:rPr sz="4300" spc="-10" dirty="0">
                <a:latin typeface="Arial Rounded MT Bold"/>
                <a:cs typeface="Arial Rounded MT Bold"/>
              </a:rPr>
              <a:t> </a:t>
            </a:r>
            <a:r>
              <a:rPr sz="4300" dirty="0">
                <a:latin typeface="Arial Rounded MT Bold"/>
                <a:cs typeface="Arial Rounded MT Bold"/>
              </a:rPr>
              <a:t>&amp;</a:t>
            </a:r>
            <a:r>
              <a:rPr sz="4300" spc="5" dirty="0">
                <a:latin typeface="Arial Rounded MT Bold"/>
                <a:cs typeface="Arial Rounded MT Bold"/>
              </a:rPr>
              <a:t> </a:t>
            </a:r>
            <a:r>
              <a:rPr sz="4300" dirty="0">
                <a:latin typeface="Arial Rounded MT Bold"/>
                <a:cs typeface="Arial Rounded MT Bold"/>
              </a:rPr>
              <a:t>CN)</a:t>
            </a:r>
          </a:p>
          <a:p>
            <a:pPr marL="547370" indent="-408305">
              <a:lnSpc>
                <a:spcPts val="5140"/>
              </a:lnSpc>
              <a:spcBef>
                <a:spcPts val="3359"/>
              </a:spcBef>
              <a:buFont typeface="Times New Roman"/>
              <a:buChar char="•"/>
              <a:tabLst>
                <a:tab pos="548005" algn="l"/>
              </a:tabLst>
            </a:pPr>
            <a:r>
              <a:rPr sz="4300" spc="-20" dirty="0">
                <a:latin typeface="Arial Rounded MT Bold"/>
                <a:cs typeface="Arial Rounded MT Bold"/>
              </a:rPr>
              <a:t>$</a:t>
            </a:r>
            <a:r>
              <a:rPr sz="4300" spc="25" dirty="0">
                <a:latin typeface="Arial Rounded MT Bold"/>
                <a:cs typeface="Arial Rounded MT Bold"/>
              </a:rPr>
              <a:t>3</a:t>
            </a:r>
            <a:r>
              <a:rPr sz="4300" spc="-25" dirty="0">
                <a:latin typeface="Arial Rounded MT Bold"/>
                <a:cs typeface="Arial Rounded MT Bold"/>
              </a:rPr>
              <a:t>.</a:t>
            </a:r>
            <a:r>
              <a:rPr sz="4300" spc="-20" dirty="0">
                <a:latin typeface="Arial Rounded MT Bold"/>
                <a:cs typeface="Arial Rounded MT Bold"/>
              </a:rPr>
              <a:t>5</a:t>
            </a:r>
            <a:r>
              <a:rPr sz="4300" dirty="0">
                <a:latin typeface="Arial Rounded MT Bold"/>
                <a:cs typeface="Arial Rounded MT Bold"/>
              </a:rPr>
              <a:t>B</a:t>
            </a:r>
            <a:r>
              <a:rPr sz="4300" spc="5" dirty="0">
                <a:latin typeface="Arial Rounded MT Bold"/>
                <a:cs typeface="Arial Rounded MT Bold"/>
              </a:rPr>
              <a:t> </a:t>
            </a:r>
            <a:r>
              <a:rPr sz="4300" spc="-15" dirty="0">
                <a:latin typeface="Arial Rounded MT Bold"/>
                <a:cs typeface="Arial Rounded MT Bold"/>
              </a:rPr>
              <a:t>i</a:t>
            </a:r>
            <a:r>
              <a:rPr sz="4300" dirty="0">
                <a:latin typeface="Arial Rounded MT Bold"/>
                <a:cs typeface="Arial Rounded MT Bold"/>
              </a:rPr>
              <a:t>n</a:t>
            </a:r>
            <a:r>
              <a:rPr sz="4300" spc="-20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c</a:t>
            </a:r>
            <a:r>
              <a:rPr sz="4300" spc="-20" dirty="0">
                <a:latin typeface="Arial Rounded MT Bold"/>
                <a:cs typeface="Arial Rounded MT Bold"/>
              </a:rPr>
              <a:t>a</a:t>
            </a:r>
            <a:r>
              <a:rPr sz="4300" spc="-5" dirty="0">
                <a:latin typeface="Arial Rounded MT Bold"/>
                <a:cs typeface="Arial Rounded MT Bold"/>
              </a:rPr>
              <a:t>s</a:t>
            </a:r>
            <a:r>
              <a:rPr sz="4300" dirty="0">
                <a:latin typeface="Arial Rounded MT Bold"/>
                <a:cs typeface="Arial Rounded MT Bold"/>
              </a:rPr>
              <a:t>h</a:t>
            </a:r>
            <a:r>
              <a:rPr sz="4300" spc="25" dirty="0">
                <a:latin typeface="Arial Rounded MT Bold"/>
                <a:cs typeface="Arial Rounded MT Bold"/>
              </a:rPr>
              <a:t> </a:t>
            </a:r>
            <a:r>
              <a:rPr sz="4300" spc="-60" dirty="0">
                <a:latin typeface="Arial Rounded MT Bold"/>
                <a:cs typeface="Arial Rounded MT Bold"/>
              </a:rPr>
              <a:t>f</a:t>
            </a:r>
            <a:r>
              <a:rPr sz="4300" spc="-20" dirty="0">
                <a:latin typeface="Arial Rounded MT Bold"/>
                <a:cs typeface="Arial Rounded MT Bold"/>
              </a:rPr>
              <a:t>ee</a:t>
            </a:r>
            <a:r>
              <a:rPr sz="4300" dirty="0">
                <a:latin typeface="Arial Rounded MT Bold"/>
                <a:cs typeface="Arial Rounded MT Bold"/>
              </a:rPr>
              <a:t>s</a:t>
            </a:r>
            <a:r>
              <a:rPr sz="4300" spc="-5" dirty="0">
                <a:latin typeface="Arial Rounded MT Bold"/>
                <a:cs typeface="Arial Rounded MT Bold"/>
              </a:rPr>
              <a:t> </a:t>
            </a:r>
            <a:r>
              <a:rPr sz="4300" spc="25" dirty="0">
                <a:latin typeface="Arial Rounded MT Bold"/>
                <a:cs typeface="Arial Rounded MT Bold"/>
              </a:rPr>
              <a:t>(</a:t>
            </a:r>
            <a:r>
              <a:rPr sz="4300" spc="-535" dirty="0">
                <a:latin typeface="Arial Rounded MT Bold"/>
                <a:cs typeface="Arial Rounded MT Bold"/>
              </a:rPr>
              <a:t>L</a:t>
            </a:r>
            <a:r>
              <a:rPr sz="4300" spc="-25" dirty="0">
                <a:latin typeface="Arial Rounded MT Bold"/>
                <a:cs typeface="Arial Rounded MT Bold"/>
              </a:rPr>
              <a:t>T</a:t>
            </a:r>
            <a:r>
              <a:rPr sz="4300" spc="-15" dirty="0">
                <a:latin typeface="Arial Rounded MT Bold"/>
                <a:cs typeface="Arial Rounded MT Bold"/>
              </a:rPr>
              <a:t>M</a:t>
            </a:r>
            <a:r>
              <a:rPr sz="4300" dirty="0">
                <a:latin typeface="Arial Rounded MT Bold"/>
                <a:cs typeface="Arial Rounded MT Bold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73" y="590326"/>
            <a:ext cx="11821006" cy="5679141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5305">
              <a:lnSpc>
                <a:spcPct val="100000"/>
              </a:lnSpc>
            </a:pPr>
            <a:r>
              <a:rPr spc="-100" dirty="0"/>
              <a:t>F</a:t>
            </a:r>
            <a:r>
              <a:rPr spc="-15" dirty="0"/>
              <a:t>i</a:t>
            </a:r>
            <a:r>
              <a:rPr spc="-35" dirty="0"/>
              <a:t>s</a:t>
            </a:r>
            <a:r>
              <a:rPr spc="-5" dirty="0"/>
              <a:t>c</a:t>
            </a:r>
            <a:r>
              <a:rPr spc="-50" dirty="0"/>
              <a:t>a</a:t>
            </a:r>
            <a:r>
              <a:rPr spc="-15" dirty="0"/>
              <a:t>l</a:t>
            </a:r>
            <a:r>
              <a:rPr spc="45" dirty="0"/>
              <a:t> </a:t>
            </a:r>
            <a:r>
              <a:rPr spc="-335" dirty="0"/>
              <a:t>Y</a:t>
            </a:r>
            <a:r>
              <a:rPr spc="-50" dirty="0"/>
              <a:t>ea</a:t>
            </a:r>
            <a:r>
              <a:rPr spc="-25" dirty="0"/>
              <a:t>r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87714" y="1637319"/>
          <a:ext cx="11043198" cy="4306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907"/>
                <a:gridCol w="3616086"/>
                <a:gridCol w="2778205"/>
              </a:tblGrid>
              <a:tr h="524671"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243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8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9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251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1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l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s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4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9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1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251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-5" dirty="0"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3100" spc="-130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100" spc="3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s 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3100" spc="-95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100" spc="15" dirty="0"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in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2365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328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sz="3100" spc="15" dirty="0">
                          <a:latin typeface="Arial Rounded MT Bold"/>
                          <a:cs typeface="Arial Rounded MT Bold"/>
                        </a:rPr>
                        <a:t>b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spc="-95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100" spc="-5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h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ip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5890">
                        <a:lnSpc>
                          <a:spcPct val="100000"/>
                        </a:lnSpc>
                      </a:pP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6625">
                        <a:lnSpc>
                          <a:spcPct val="100000"/>
                        </a:lnSpc>
                      </a:pP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328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1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100" spc="-5" dirty="0"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&amp;A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2365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26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-5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100" spc="15" dirty="0"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spc="-95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100" spc="-85" dirty="0"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i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n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g</a:t>
                      </a:r>
                      <a:r>
                        <a:rPr sz="3100" spc="5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I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n</a:t>
                      </a:r>
                      <a:r>
                        <a:rPr sz="3100" spc="-155" dirty="0"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.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8570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0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7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4261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N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100" spc="25" dirty="0">
                          <a:latin typeface="Arial Rounded MT Bold"/>
                          <a:cs typeface="Arial Rounded MT Bold"/>
                        </a:rPr>
                        <a:t> I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nc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e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857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4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867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6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9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52467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100" spc="10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550" dirty="0"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3100" spc="25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spc="-13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.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2095">
                        <a:lnSpc>
                          <a:spcPct val="100000"/>
                        </a:lnSpc>
                      </a:pP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9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6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73" y="590326"/>
            <a:ext cx="11821006" cy="5679141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574988"/>
            <a:ext cx="10515600" cy="905837"/>
          </a:xfrm>
          <a:prstGeom prst="rect">
            <a:avLst/>
          </a:prstGeom>
        </p:spPr>
        <p:txBody>
          <a:bodyPr vert="horz" wrap="square" lIns="0" tIns="256996" rIns="0" bIns="0" rtlCol="0">
            <a:spAutoFit/>
          </a:bodyPr>
          <a:lstStyle/>
          <a:p>
            <a:pPr marL="2100580">
              <a:lnSpc>
                <a:spcPct val="100000"/>
              </a:lnSpc>
            </a:pPr>
            <a:r>
              <a:rPr sz="4200" b="1" spc="385" dirty="0">
                <a:latin typeface="Times New Roman"/>
                <a:cs typeface="Times New Roman"/>
              </a:rPr>
              <a:t>2</a:t>
            </a:r>
            <a:r>
              <a:rPr sz="4200" b="1" spc="195" baseline="24801" dirty="0">
                <a:latin typeface="Times New Roman"/>
                <a:cs typeface="Times New Roman"/>
              </a:rPr>
              <a:t>n</a:t>
            </a:r>
            <a:r>
              <a:rPr sz="4200" b="1" spc="277" baseline="24801" dirty="0">
                <a:latin typeface="Times New Roman"/>
                <a:cs typeface="Times New Roman"/>
              </a:rPr>
              <a:t>d</a:t>
            </a:r>
            <a:r>
              <a:rPr sz="4200" b="1" spc="494" baseline="24801" dirty="0">
                <a:latin typeface="Times New Roman"/>
                <a:cs typeface="Times New Roman"/>
              </a:rPr>
              <a:t> </a:t>
            </a:r>
            <a:r>
              <a:rPr sz="4200" b="1" spc="25" dirty="0">
                <a:latin typeface="Times New Roman"/>
                <a:cs typeface="Times New Roman"/>
              </a:rPr>
              <a:t>Q</a:t>
            </a:r>
            <a:r>
              <a:rPr sz="4200" b="1" spc="210" dirty="0">
                <a:latin typeface="Times New Roman"/>
                <a:cs typeface="Times New Roman"/>
              </a:rPr>
              <a:t>u</a:t>
            </a:r>
            <a:r>
              <a:rPr sz="4200" b="1" spc="400" dirty="0">
                <a:latin typeface="Times New Roman"/>
                <a:cs typeface="Times New Roman"/>
              </a:rPr>
              <a:t>a</a:t>
            </a:r>
            <a:r>
              <a:rPr sz="4200" b="1" spc="10" dirty="0">
                <a:latin typeface="Times New Roman"/>
                <a:cs typeface="Times New Roman"/>
              </a:rPr>
              <a:t>r</a:t>
            </a:r>
            <a:r>
              <a:rPr sz="4200" b="1" spc="105" dirty="0">
                <a:latin typeface="Times New Roman"/>
                <a:cs typeface="Times New Roman"/>
              </a:rPr>
              <a:t>t</a:t>
            </a:r>
            <a:r>
              <a:rPr sz="4200" b="1" spc="595" dirty="0">
                <a:latin typeface="Times New Roman"/>
                <a:cs typeface="Times New Roman"/>
              </a:rPr>
              <a:t>e</a:t>
            </a:r>
            <a:r>
              <a:rPr sz="4200" b="1" spc="-40" dirty="0">
                <a:latin typeface="Times New Roman"/>
                <a:cs typeface="Times New Roman"/>
              </a:rPr>
              <a:t>r</a:t>
            </a:r>
            <a:r>
              <a:rPr sz="4200" b="1" spc="15" dirty="0">
                <a:latin typeface="Times New Roman"/>
                <a:cs typeface="Times New Roman"/>
              </a:rPr>
              <a:t> </a:t>
            </a:r>
            <a:r>
              <a:rPr sz="1550" b="1" spc="35" dirty="0">
                <a:latin typeface="Times New Roman"/>
                <a:cs typeface="Times New Roman"/>
              </a:rPr>
              <a:t>(</a:t>
            </a:r>
            <a:r>
              <a:rPr sz="1550" b="1" spc="-170" dirty="0">
                <a:latin typeface="Times New Roman"/>
                <a:cs typeface="Times New Roman"/>
              </a:rPr>
              <a:t>MM</a:t>
            </a:r>
            <a:r>
              <a:rPr sz="1550" b="1" spc="150" dirty="0">
                <a:latin typeface="Times New Roman"/>
                <a:cs typeface="Times New Roman"/>
              </a:rPr>
              <a:t>$</a:t>
            </a:r>
            <a:r>
              <a:rPr sz="1550" b="1" spc="3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2952" y="1978062"/>
          <a:ext cx="11573161" cy="4141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3086"/>
                <a:gridCol w="2410256"/>
                <a:gridCol w="2499874"/>
                <a:gridCol w="1689945"/>
              </a:tblGrid>
              <a:tr h="7183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T w="12192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0">
                        <a:lnSpc>
                          <a:spcPct val="100000"/>
                        </a:lnSpc>
                      </a:pPr>
                      <a:r>
                        <a:rPr sz="3100" b="1" u="heavy" spc="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3100" b="1" u="heavy" spc="-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3100" b="1" u="heavy" spc="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3100" b="1" u="heavy" dirty="0">
                          <a:latin typeface="Times New Roman"/>
                          <a:cs typeface="Times New Roman"/>
                        </a:rPr>
                        <a:t>9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4545">
                        <a:lnSpc>
                          <a:spcPct val="100000"/>
                        </a:lnSpc>
                      </a:pPr>
                      <a:r>
                        <a:rPr sz="3100" b="1" u="heavy" spc="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3100" b="1" u="heavy" spc="-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3100" b="1" u="heavy" spc="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3100" b="1" u="heavy" dirty="0">
                          <a:latin typeface="Times New Roman"/>
                          <a:cs typeface="Times New Roman"/>
                        </a:rPr>
                        <a:t>0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93837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3100" b="1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s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100" spc="25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62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8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6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2900" spc="-10" dirty="0">
                          <a:latin typeface="Arial Rounded MT Bold"/>
                          <a:cs typeface="Arial Rounded MT Bold"/>
                        </a:rPr>
                        <a:t>+</a:t>
                      </a:r>
                      <a:r>
                        <a:rPr sz="29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2900" spc="-15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29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29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R w="12192">
                      <a:solidFill>
                        <a:srgbClr val="FFFFFF"/>
                      </a:solidFill>
                      <a:prstDash val="solid"/>
                    </a:lnR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833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31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3100" b="1" spc="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3100" b="1" spc="-6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3100" b="1" spc="-8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3100" b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3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sz="31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3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$1</a:t>
                      </a:r>
                      <a:r>
                        <a:rPr sz="3100" spc="25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100" spc="-15" dirty="0">
                          <a:latin typeface="Arial Rounded MT Bold"/>
                          <a:cs typeface="Arial Rounded MT Bold"/>
                        </a:rPr>
                        <a:t>26</a:t>
                      </a:r>
                      <a:r>
                        <a:rPr sz="3100" dirty="0">
                          <a:latin typeface="Arial Rounded MT Bold"/>
                          <a:cs typeface="Arial Rounded MT Bold"/>
                        </a:rPr>
                        <a:t>6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2900" spc="-10" dirty="0">
                          <a:latin typeface="Arial Rounded MT Bold"/>
                          <a:cs typeface="Arial Rounded MT Bold"/>
                        </a:rPr>
                        <a:t>+</a:t>
                      </a:r>
                      <a:r>
                        <a:rPr sz="2900" spc="20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29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29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833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31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100" b="1" spc="2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3100" b="1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3100" b="1" spc="20" dirty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9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0895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9</a:t>
                      </a: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3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1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2900" spc="-10" dirty="0">
                          <a:latin typeface="Arial Rounded MT Bold"/>
                          <a:cs typeface="Arial Rounded MT Bold"/>
                        </a:rPr>
                        <a:t>+</a:t>
                      </a:r>
                      <a:r>
                        <a:rPr sz="2900" spc="20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29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29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833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3100" b="1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3100" b="1" spc="2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3100" b="1" spc="-5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3100" b="1" spc="2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3100" b="1" spc="-13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31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192">
                      <a:solidFill>
                        <a:srgbClr val="FFFFFF"/>
                      </a:solidFill>
                      <a:prstDash val="solid"/>
                    </a:lnL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0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1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</a:pPr>
                      <a:r>
                        <a:rPr sz="3100" u="heavy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100" u="heavy" spc="-1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100" u="heavy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100" u="heavy" dirty="0">
                          <a:latin typeface="Arial Rounded MT Bold"/>
                          <a:cs typeface="Arial Rounded MT Bold"/>
                        </a:rPr>
                        <a:t>0</a:t>
                      </a:r>
                      <a:endParaRPr sz="31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2900" spc="-10" dirty="0">
                          <a:latin typeface="Arial Rounded MT Bold"/>
                          <a:cs typeface="Arial Rounded MT Bold"/>
                        </a:rPr>
                        <a:t>+</a:t>
                      </a:r>
                      <a:r>
                        <a:rPr sz="29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2900" dirty="0">
                          <a:latin typeface="Arial Rounded MT Bold"/>
                          <a:cs typeface="Arial Rounded MT Bold"/>
                        </a:rPr>
                        <a:t>%</a:t>
                      </a:r>
                      <a:endParaRPr sz="29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>
                    <a:lnR w="12192">
                      <a:solidFill>
                        <a:srgbClr val="FFFFFF"/>
                      </a:solidFill>
                      <a:prstDash val="solid"/>
                    </a:lnR>
                    <a:lnT w="12192">
                      <a:solidFill>
                        <a:srgbClr val="FFFFFF"/>
                      </a:solidFill>
                      <a:prstDash val="solid"/>
                    </a:lnT>
                    <a:lnB w="12192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E15B5AD-89A4-4215-A640-68F74FB579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10696" b="-1"/>
          <a:stretch/>
        </p:blipFill>
        <p:spPr>
          <a:xfrm>
            <a:off x="7275513" y="1081088"/>
            <a:ext cx="4916487" cy="177006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2A42F111-3252-412F-9A60-BA7D4D252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5" y="4347108"/>
            <a:ext cx="10950163" cy="17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45" y="218072"/>
            <a:ext cx="11756872" cy="6195770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896920"/>
            <a:ext cx="10515600" cy="698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6045" marR="5080" indent="-1981200">
              <a:lnSpc>
                <a:spcPct val="106600"/>
              </a:lnSpc>
            </a:pPr>
            <a:r>
              <a:rPr sz="4300" spc="-65" dirty="0"/>
              <a:t>F</a:t>
            </a:r>
            <a:r>
              <a:rPr sz="4300" spc="-15" dirty="0"/>
              <a:t>i</a:t>
            </a:r>
            <a:r>
              <a:rPr sz="4300" spc="-20" dirty="0"/>
              <a:t>n</a:t>
            </a:r>
            <a:r>
              <a:rPr sz="4300" spc="25" dirty="0"/>
              <a:t>a</a:t>
            </a:r>
            <a:r>
              <a:rPr sz="4300" spc="-20" dirty="0"/>
              <a:t>n</a:t>
            </a:r>
            <a:r>
              <a:rPr sz="4300" spc="25" dirty="0"/>
              <a:t>c</a:t>
            </a:r>
            <a:r>
              <a:rPr sz="4300" spc="-15" dirty="0"/>
              <a:t>i</a:t>
            </a:r>
            <a:r>
              <a:rPr sz="4300" spc="-20" dirty="0"/>
              <a:t>a</a:t>
            </a:r>
            <a:r>
              <a:rPr sz="4300" spc="-15" dirty="0"/>
              <a:t>l</a:t>
            </a:r>
            <a:r>
              <a:rPr sz="4300" dirty="0"/>
              <a:t> </a:t>
            </a:r>
            <a:r>
              <a:rPr sz="4300" spc="-155" dirty="0"/>
              <a:t>P</a:t>
            </a:r>
            <a:r>
              <a:rPr sz="4300" spc="-20" dirty="0"/>
              <a:t>o</a:t>
            </a:r>
            <a:r>
              <a:rPr sz="4300" spc="35" dirty="0"/>
              <a:t>s</a:t>
            </a:r>
            <a:r>
              <a:rPr sz="4300" spc="-15" dirty="0"/>
              <a:t>i</a:t>
            </a:r>
            <a:r>
              <a:rPr sz="4300" spc="-20" dirty="0"/>
              <a:t>t</a:t>
            </a:r>
            <a:r>
              <a:rPr sz="4300" spc="-15" dirty="0"/>
              <a:t>i</a:t>
            </a:r>
            <a:r>
              <a:rPr sz="4300" spc="-20" dirty="0"/>
              <a:t>o</a:t>
            </a:r>
            <a:r>
              <a:rPr sz="4300" dirty="0"/>
              <a:t>n</a:t>
            </a:r>
            <a:r>
              <a:rPr sz="4300" spc="355" dirty="0"/>
              <a:t> </a:t>
            </a:r>
            <a:r>
              <a:rPr sz="3300" spc="-15" dirty="0"/>
              <a:t>(</a:t>
            </a:r>
            <a:r>
              <a:rPr sz="3300" spc="20" dirty="0"/>
              <a:t>M</a:t>
            </a:r>
            <a:r>
              <a:rPr sz="3300" spc="-140" dirty="0"/>
              <a:t>’</a:t>
            </a:r>
            <a:r>
              <a:rPr sz="3300" spc="-5" dirty="0"/>
              <a:t>s</a:t>
            </a:r>
            <a:r>
              <a:rPr sz="3300" dirty="0"/>
              <a:t>) </a:t>
            </a:r>
            <a:r>
              <a:rPr sz="3300" spc="-5" dirty="0"/>
              <a:t>Q</a:t>
            </a:r>
            <a:r>
              <a:rPr sz="3300" spc="20" dirty="0"/>
              <a:t>2</a:t>
            </a:r>
            <a:r>
              <a:rPr sz="3300" dirty="0"/>
              <a:t>,</a:t>
            </a:r>
            <a:r>
              <a:rPr sz="3300" spc="-5" dirty="0"/>
              <a:t> </a:t>
            </a:r>
            <a:r>
              <a:rPr sz="3300" spc="-15" dirty="0"/>
              <a:t>F</a:t>
            </a:r>
            <a:r>
              <a:rPr sz="3300" spc="15" dirty="0"/>
              <a:t>Y</a:t>
            </a:r>
            <a:r>
              <a:rPr sz="3300" spc="-10" dirty="0"/>
              <a:t>’</a:t>
            </a:r>
            <a:r>
              <a:rPr sz="3300" spc="20" dirty="0"/>
              <a:t>2</a:t>
            </a:r>
            <a:r>
              <a:rPr sz="3300" dirty="0"/>
              <a:t>0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6640" y="2058596"/>
          <a:ext cx="10978832" cy="3078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9436"/>
                <a:gridCol w="2809396"/>
              </a:tblGrid>
              <a:tr h="68935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a</a:t>
                      </a:r>
                      <a:r>
                        <a:rPr sz="3300" spc="-5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h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30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spc="-2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q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u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i</a:t>
                      </a:r>
                      <a:r>
                        <a:rPr sz="3300" spc="-229" dirty="0">
                          <a:latin typeface="Arial Rounded MT Bold"/>
                          <a:cs typeface="Arial Rounded MT Bold"/>
                        </a:rPr>
                        <a:t>v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-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&amp;</a:t>
                      </a:r>
                      <a:r>
                        <a:rPr sz="3300" spc="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spc="1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I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</a:pP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3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7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5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84989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L</a:t>
                      </a:r>
                      <a:r>
                        <a:rPr sz="3300" spc="25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300" spc="-465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.</a:t>
                      </a:r>
                      <a:r>
                        <a:rPr sz="3300" spc="-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D</a:t>
                      </a:r>
                      <a:r>
                        <a:rPr sz="3300" spc="-5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-20" dirty="0">
                          <a:latin typeface="Arial Rounded MT Bold"/>
                          <a:cs typeface="Arial Rounded MT Bold"/>
                        </a:rPr>
                        <a:t>b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t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</a:pP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33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5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9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9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84989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300" spc="1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300" spc="-165" dirty="0">
                          <a:latin typeface="Arial Rounded MT Bold"/>
                          <a:cs typeface="Arial Rounded MT Bold"/>
                        </a:rPr>
                        <a:t>c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k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h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l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d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-105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300" spc="30" dirty="0">
                          <a:latin typeface="Arial Rounded MT Bold"/>
                          <a:cs typeface="Arial Rounded MT Bold"/>
                        </a:rPr>
                        <a:t>s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’</a:t>
                      </a:r>
                      <a:r>
                        <a:rPr sz="3300" spc="-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spc="10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-20" dirty="0">
                          <a:latin typeface="Arial Rounded MT Bold"/>
                          <a:cs typeface="Arial Rounded MT Bold"/>
                        </a:rPr>
                        <a:t>q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u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i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y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6</a:t>
                      </a:r>
                      <a:r>
                        <a:rPr sz="33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6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4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  <a:tr h="68935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300" spc="10" dirty="0"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3300" spc="-140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45" dirty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y &amp;</a:t>
                      </a:r>
                      <a:r>
                        <a:rPr sz="3300" spc="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spc="-25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q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u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i</a:t>
                      </a:r>
                      <a:r>
                        <a:rPr sz="3300" spc="15" dirty="0">
                          <a:latin typeface="Arial Rounded MT Bold"/>
                          <a:cs typeface="Arial Rounded MT Bold"/>
                        </a:rPr>
                        <a:t>p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e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n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t</a:t>
                      </a:r>
                      <a:r>
                        <a:rPr sz="3300" spc="25" dirty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(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n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et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)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$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2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1</a:t>
                      </a:r>
                      <a:r>
                        <a:rPr sz="3300" spc="-10" dirty="0">
                          <a:latin typeface="Arial Rounded MT Bold"/>
                          <a:cs typeface="Arial Rounded MT Bold"/>
                        </a:rPr>
                        <a:t>,</a:t>
                      </a:r>
                      <a:r>
                        <a:rPr sz="3300" spc="20" dirty="0">
                          <a:latin typeface="Arial Rounded MT Bold"/>
                          <a:cs typeface="Arial Rounded MT Bold"/>
                        </a:rPr>
                        <a:t>4</a:t>
                      </a:r>
                      <a:r>
                        <a:rPr sz="3300" spc="-15" dirty="0">
                          <a:latin typeface="Arial Rounded MT Bold"/>
                          <a:cs typeface="Arial Rounded MT Bold"/>
                        </a:rPr>
                        <a:t>8</a:t>
                      </a:r>
                      <a:r>
                        <a:rPr sz="3300" dirty="0">
                          <a:latin typeface="Arial Rounded MT Bold"/>
                          <a:cs typeface="Arial Rounded MT Bold"/>
                        </a:rPr>
                        <a:t>1</a:t>
                      </a:r>
                      <a:endParaRPr sz="33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258" y="669662"/>
            <a:ext cx="1734589" cy="3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573" y="590326"/>
            <a:ext cx="11821006" cy="5679141"/>
          </a:xfrm>
          <a:custGeom>
            <a:avLst/>
            <a:gdLst/>
            <a:ahLst/>
            <a:cxnLst/>
            <a:rect l="l" t="t" r="r" b="b"/>
            <a:pathLst>
              <a:path w="9752330" h="6436359">
                <a:moveTo>
                  <a:pt x="9752076" y="6435851"/>
                </a:moveTo>
                <a:lnTo>
                  <a:pt x="0" y="6435851"/>
                </a:lnTo>
                <a:lnTo>
                  <a:pt x="0" y="0"/>
                </a:lnTo>
                <a:lnTo>
                  <a:pt x="9752076" y="0"/>
                </a:lnTo>
                <a:lnTo>
                  <a:pt x="9752076" y="13716"/>
                </a:lnTo>
                <a:lnTo>
                  <a:pt x="28956" y="13716"/>
                </a:lnTo>
                <a:lnTo>
                  <a:pt x="13716" y="27432"/>
                </a:lnTo>
                <a:lnTo>
                  <a:pt x="28956" y="27431"/>
                </a:lnTo>
                <a:lnTo>
                  <a:pt x="28956" y="6408419"/>
                </a:lnTo>
                <a:lnTo>
                  <a:pt x="13716" y="6408419"/>
                </a:lnTo>
                <a:lnTo>
                  <a:pt x="28956" y="6422135"/>
                </a:lnTo>
                <a:lnTo>
                  <a:pt x="9752076" y="6422135"/>
                </a:lnTo>
                <a:lnTo>
                  <a:pt x="9752076" y="6435851"/>
                </a:lnTo>
                <a:close/>
              </a:path>
              <a:path w="9752330" h="6436359">
                <a:moveTo>
                  <a:pt x="28956" y="27431"/>
                </a:moveTo>
                <a:lnTo>
                  <a:pt x="13716" y="27432"/>
                </a:lnTo>
                <a:lnTo>
                  <a:pt x="28956" y="13716"/>
                </a:lnTo>
                <a:lnTo>
                  <a:pt x="28956" y="27431"/>
                </a:lnTo>
                <a:close/>
              </a:path>
              <a:path w="9752330" h="6436359">
                <a:moveTo>
                  <a:pt x="9723119" y="27431"/>
                </a:moveTo>
                <a:lnTo>
                  <a:pt x="28956" y="27431"/>
                </a:lnTo>
                <a:lnTo>
                  <a:pt x="28956" y="13716"/>
                </a:lnTo>
                <a:lnTo>
                  <a:pt x="9723119" y="13716"/>
                </a:lnTo>
                <a:lnTo>
                  <a:pt x="9723119" y="27431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9723119" y="13716"/>
                </a:lnTo>
                <a:lnTo>
                  <a:pt x="9736835" y="27432"/>
                </a:lnTo>
                <a:lnTo>
                  <a:pt x="9752076" y="27431"/>
                </a:lnTo>
                <a:lnTo>
                  <a:pt x="9752076" y="6408419"/>
                </a:lnTo>
                <a:lnTo>
                  <a:pt x="9736835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27431"/>
                </a:moveTo>
                <a:lnTo>
                  <a:pt x="9736835" y="27432"/>
                </a:lnTo>
                <a:lnTo>
                  <a:pt x="9723119" y="13716"/>
                </a:lnTo>
                <a:lnTo>
                  <a:pt x="9752076" y="13716"/>
                </a:lnTo>
                <a:lnTo>
                  <a:pt x="9752076" y="27431"/>
                </a:lnTo>
                <a:close/>
              </a:path>
              <a:path w="9752330" h="6436359">
                <a:moveTo>
                  <a:pt x="28956" y="6422135"/>
                </a:moveTo>
                <a:lnTo>
                  <a:pt x="13716" y="6408419"/>
                </a:lnTo>
                <a:lnTo>
                  <a:pt x="28956" y="6408419"/>
                </a:lnTo>
                <a:lnTo>
                  <a:pt x="28956" y="6422135"/>
                </a:lnTo>
                <a:close/>
              </a:path>
              <a:path w="9752330" h="6436359">
                <a:moveTo>
                  <a:pt x="9723119" y="6422135"/>
                </a:moveTo>
                <a:lnTo>
                  <a:pt x="28956" y="6422135"/>
                </a:lnTo>
                <a:lnTo>
                  <a:pt x="28956" y="6408419"/>
                </a:lnTo>
                <a:lnTo>
                  <a:pt x="9723119" y="6408419"/>
                </a:lnTo>
                <a:lnTo>
                  <a:pt x="9723119" y="6422135"/>
                </a:lnTo>
                <a:close/>
              </a:path>
              <a:path w="9752330" h="6436359">
                <a:moveTo>
                  <a:pt x="9752076" y="6422135"/>
                </a:moveTo>
                <a:lnTo>
                  <a:pt x="9723119" y="6422135"/>
                </a:lnTo>
                <a:lnTo>
                  <a:pt x="9736835" y="6408419"/>
                </a:lnTo>
                <a:lnTo>
                  <a:pt x="9752076" y="6408419"/>
                </a:lnTo>
                <a:lnTo>
                  <a:pt x="9752076" y="6422135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71452"/>
            <a:ext cx="10515600" cy="71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3695">
              <a:lnSpc>
                <a:spcPts val="5615"/>
              </a:lnSpc>
            </a:pPr>
            <a:r>
              <a:rPr spc="-25" dirty="0"/>
              <a:t>Di</a:t>
            </a:r>
            <a:r>
              <a:rPr spc="-35" dirty="0"/>
              <a:t>v</a:t>
            </a:r>
            <a:r>
              <a:rPr spc="-15" dirty="0"/>
              <a:t>i</a:t>
            </a:r>
            <a:r>
              <a:rPr spc="-10" dirty="0"/>
              <a:t>d</a:t>
            </a:r>
            <a:r>
              <a:rPr spc="-50" dirty="0"/>
              <a:t>en</a:t>
            </a:r>
            <a:r>
              <a:rPr spc="-10" dirty="0"/>
              <a:t>d</a:t>
            </a:r>
            <a:r>
              <a:rPr spc="-30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1636" y="1777149"/>
            <a:ext cx="10437861" cy="443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215" indent="-310515">
              <a:lnSpc>
                <a:spcPct val="100000"/>
              </a:lnSpc>
              <a:buFont typeface="Times New Roman"/>
              <a:buChar char="•"/>
              <a:tabLst>
                <a:tab pos="323850" algn="l"/>
              </a:tabLst>
            </a:pPr>
            <a:r>
              <a:rPr sz="3700" spc="-10" dirty="0">
                <a:latin typeface="Arial Rounded MT Bold"/>
                <a:cs typeface="Arial Rounded MT Bold"/>
              </a:rPr>
              <a:t>I</a:t>
            </a:r>
            <a:r>
              <a:rPr sz="3700" spc="20" dirty="0">
                <a:latin typeface="Arial Rounded MT Bold"/>
                <a:cs typeface="Arial Rounded MT Bold"/>
              </a:rPr>
              <a:t>n</a:t>
            </a:r>
            <a:r>
              <a:rPr sz="3700" dirty="0">
                <a:latin typeface="Arial Rounded MT Bold"/>
                <a:cs typeface="Arial Rounded MT Bold"/>
              </a:rPr>
              <a:t>i</a:t>
            </a:r>
            <a:r>
              <a:rPr sz="3700" spc="-15" dirty="0">
                <a:latin typeface="Arial Rounded MT Bold"/>
                <a:cs typeface="Arial Rounded MT Bold"/>
              </a:rPr>
              <a:t>t</a:t>
            </a:r>
            <a:r>
              <a:rPr sz="3700" dirty="0">
                <a:latin typeface="Arial Rounded MT Bold"/>
                <a:cs typeface="Arial Rounded MT Bold"/>
              </a:rPr>
              <a:t>i</a:t>
            </a:r>
            <a:r>
              <a:rPr sz="3700" spc="-90" dirty="0">
                <a:latin typeface="Arial Rounded MT Bold"/>
                <a:cs typeface="Arial Rounded MT Bold"/>
              </a:rPr>
              <a:t>a</a:t>
            </a:r>
            <a:r>
              <a:rPr sz="3700" spc="20" dirty="0">
                <a:latin typeface="Arial Rounded MT Bold"/>
                <a:cs typeface="Arial Rounded MT Bold"/>
              </a:rPr>
              <a:t>t</a:t>
            </a:r>
            <a:r>
              <a:rPr sz="3700" spc="-15" dirty="0">
                <a:latin typeface="Arial Rounded MT Bold"/>
                <a:cs typeface="Arial Rounded MT Bold"/>
              </a:rPr>
              <a:t>e</a:t>
            </a:r>
            <a:r>
              <a:rPr sz="3700" dirty="0">
                <a:latin typeface="Arial Rounded MT Bold"/>
                <a:cs typeface="Arial Rounded MT Bold"/>
              </a:rPr>
              <a:t>d</a:t>
            </a:r>
            <a:r>
              <a:rPr sz="3700" spc="20" dirty="0">
                <a:latin typeface="Arial Rounded MT Bold"/>
                <a:cs typeface="Arial Rounded MT Bold"/>
              </a:rPr>
              <a:t> </a:t>
            </a:r>
            <a:r>
              <a:rPr sz="3700" spc="-15" dirty="0">
                <a:latin typeface="Arial Rounded MT Bold"/>
                <a:cs typeface="Arial Rounded MT Bold"/>
              </a:rPr>
              <a:t>M</a:t>
            </a:r>
            <a:r>
              <a:rPr sz="3700" spc="-55" dirty="0">
                <a:latin typeface="Arial Rounded MT Bold"/>
                <a:cs typeface="Arial Rounded MT Bold"/>
              </a:rPr>
              <a:t>a</a:t>
            </a:r>
            <a:r>
              <a:rPr sz="3700" dirty="0">
                <a:latin typeface="Arial Rounded MT Bold"/>
                <a:cs typeface="Arial Rounded MT Bold"/>
              </a:rPr>
              <a:t>y </a:t>
            </a:r>
            <a:r>
              <a:rPr sz="3700" spc="20" dirty="0">
                <a:latin typeface="Arial Rounded MT Bold"/>
                <a:cs typeface="Arial Rounded MT Bold"/>
              </a:rPr>
              <a:t>2</a:t>
            </a:r>
            <a:r>
              <a:rPr sz="3700" spc="-15" dirty="0">
                <a:latin typeface="Arial Rounded MT Bold"/>
                <a:cs typeface="Arial Rounded MT Bold"/>
              </a:rPr>
              <a:t>00</a:t>
            </a:r>
            <a:r>
              <a:rPr sz="3700" dirty="0">
                <a:latin typeface="Arial Rounded MT Bold"/>
                <a:cs typeface="Arial Rounded MT Bold"/>
              </a:rPr>
              <a:t>4</a:t>
            </a:r>
            <a:r>
              <a:rPr sz="3700" spc="25" dirty="0">
                <a:latin typeface="Arial Rounded MT Bold"/>
                <a:cs typeface="Arial Rounded MT Bold"/>
              </a:rPr>
              <a:t> </a:t>
            </a:r>
            <a:r>
              <a:rPr sz="3700" spc="-90" dirty="0">
                <a:latin typeface="Arial Rounded MT Bold"/>
                <a:cs typeface="Arial Rounded MT Bold"/>
              </a:rPr>
              <a:t>a</a:t>
            </a:r>
            <a:r>
              <a:rPr sz="3700" dirty="0">
                <a:latin typeface="Arial Rounded MT Bold"/>
                <a:cs typeface="Arial Rounded MT Bold"/>
              </a:rPr>
              <a:t>t</a:t>
            </a:r>
            <a:r>
              <a:rPr sz="3700" spc="25" dirty="0">
                <a:latin typeface="Arial Rounded MT Bold"/>
                <a:cs typeface="Arial Rounded MT Bold"/>
              </a:rPr>
              <a:t> </a:t>
            </a:r>
            <a:r>
              <a:rPr sz="3700" spc="-15" dirty="0">
                <a:latin typeface="Arial Rounded MT Bold"/>
                <a:cs typeface="Arial Rounded MT Bold"/>
              </a:rPr>
              <a:t>$0</a:t>
            </a:r>
            <a:r>
              <a:rPr sz="3700" spc="25" dirty="0">
                <a:latin typeface="Arial Rounded MT Bold"/>
                <a:cs typeface="Arial Rounded MT Bold"/>
              </a:rPr>
              <a:t>.</a:t>
            </a:r>
            <a:r>
              <a:rPr sz="3700" spc="-15" dirty="0">
                <a:latin typeface="Arial Rounded MT Bold"/>
                <a:cs typeface="Arial Rounded MT Bold"/>
              </a:rPr>
              <a:t>4</a:t>
            </a:r>
            <a:r>
              <a:rPr sz="3700" dirty="0">
                <a:latin typeface="Arial Rounded MT Bold"/>
                <a:cs typeface="Arial Rounded MT Bold"/>
              </a:rPr>
              <a:t>0</a:t>
            </a:r>
            <a:endParaRPr sz="37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23215" indent="-310515">
              <a:lnSpc>
                <a:spcPct val="100000"/>
              </a:lnSpc>
              <a:buFont typeface="Times New Roman"/>
              <a:buChar char="•"/>
              <a:tabLst>
                <a:tab pos="323850" algn="l"/>
              </a:tabLst>
            </a:pPr>
            <a:r>
              <a:rPr sz="3700" dirty="0">
                <a:latin typeface="Arial Rounded MT Bold"/>
                <a:cs typeface="Arial Rounded MT Bold"/>
              </a:rPr>
              <a:t>C</a:t>
            </a:r>
            <a:r>
              <a:rPr sz="3700" spc="-15" dirty="0">
                <a:latin typeface="Arial Rounded MT Bold"/>
                <a:cs typeface="Arial Rounded MT Bold"/>
              </a:rPr>
              <a:t>u</a:t>
            </a:r>
            <a:r>
              <a:rPr sz="3700" spc="-30" dirty="0">
                <a:latin typeface="Arial Rounded MT Bold"/>
                <a:cs typeface="Arial Rounded MT Bold"/>
              </a:rPr>
              <a:t>r</a:t>
            </a:r>
            <a:r>
              <a:rPr sz="3700" spc="-105" dirty="0">
                <a:latin typeface="Arial Rounded MT Bold"/>
                <a:cs typeface="Arial Rounded MT Bold"/>
              </a:rPr>
              <a:t>r</a:t>
            </a:r>
            <a:r>
              <a:rPr sz="3700" spc="-15" dirty="0">
                <a:latin typeface="Arial Rounded MT Bold"/>
                <a:cs typeface="Arial Rounded MT Bold"/>
              </a:rPr>
              <a:t>e</a:t>
            </a:r>
            <a:r>
              <a:rPr sz="3700" spc="20" dirty="0">
                <a:latin typeface="Arial Rounded MT Bold"/>
                <a:cs typeface="Arial Rounded MT Bold"/>
              </a:rPr>
              <a:t>n</a:t>
            </a:r>
            <a:r>
              <a:rPr sz="3700" spc="-15" dirty="0">
                <a:latin typeface="Arial Rounded MT Bold"/>
                <a:cs typeface="Arial Rounded MT Bold"/>
              </a:rPr>
              <a:t>t</a:t>
            </a:r>
            <a:r>
              <a:rPr sz="3700" dirty="0">
                <a:latin typeface="Arial Rounded MT Bold"/>
                <a:cs typeface="Arial Rounded MT Bold"/>
              </a:rPr>
              <a:t>ly</a:t>
            </a:r>
            <a:r>
              <a:rPr sz="3700" spc="35" dirty="0">
                <a:latin typeface="Arial Rounded MT Bold"/>
                <a:cs typeface="Arial Rounded MT Bold"/>
              </a:rPr>
              <a:t> </a:t>
            </a:r>
            <a:r>
              <a:rPr sz="3700" spc="-130" dirty="0">
                <a:latin typeface="Arial Rounded MT Bold"/>
                <a:cs typeface="Arial Rounded MT Bold"/>
              </a:rPr>
              <a:t>a</a:t>
            </a:r>
            <a:r>
              <a:rPr sz="3700" dirty="0">
                <a:latin typeface="Arial Rounded MT Bold"/>
                <a:cs typeface="Arial Rounded MT Bold"/>
              </a:rPr>
              <a:t>t</a:t>
            </a:r>
            <a:r>
              <a:rPr sz="3700" spc="25" dirty="0">
                <a:latin typeface="Arial Rounded MT Bold"/>
                <a:cs typeface="Arial Rounded MT Bold"/>
              </a:rPr>
              <a:t> </a:t>
            </a:r>
            <a:r>
              <a:rPr sz="3700" spc="20" dirty="0">
                <a:latin typeface="Arial Rounded MT Bold"/>
                <a:cs typeface="Arial Rounded MT Bold"/>
              </a:rPr>
              <a:t>$</a:t>
            </a:r>
            <a:r>
              <a:rPr sz="3700" spc="-15" dirty="0">
                <a:latin typeface="Arial Rounded MT Bold"/>
                <a:cs typeface="Arial Rounded MT Bold"/>
              </a:rPr>
              <a:t>2</a:t>
            </a:r>
            <a:r>
              <a:rPr sz="3700" spc="-10" dirty="0">
                <a:latin typeface="Arial Rounded MT Bold"/>
                <a:cs typeface="Arial Rounded MT Bold"/>
              </a:rPr>
              <a:t>.</a:t>
            </a:r>
            <a:r>
              <a:rPr sz="3700" spc="20" dirty="0">
                <a:latin typeface="Arial Rounded MT Bold"/>
                <a:cs typeface="Arial Rounded MT Bold"/>
              </a:rPr>
              <a:t>6</a:t>
            </a:r>
            <a:r>
              <a:rPr sz="3700" dirty="0">
                <a:latin typeface="Arial Rounded MT Bold"/>
                <a:cs typeface="Arial Rounded MT Bold"/>
              </a:rPr>
              <a:t>0</a:t>
            </a:r>
            <a:endParaRPr sz="37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23215" indent="-310515">
              <a:lnSpc>
                <a:spcPct val="100000"/>
              </a:lnSpc>
              <a:buFont typeface="Times New Roman"/>
              <a:buChar char="•"/>
              <a:tabLst>
                <a:tab pos="323850" algn="l"/>
              </a:tabLst>
            </a:pPr>
            <a:r>
              <a:rPr sz="3700" dirty="0">
                <a:latin typeface="Arial Rounded MT Bold"/>
                <a:cs typeface="Arial Rounded MT Bold"/>
              </a:rPr>
              <a:t>C</a:t>
            </a:r>
            <a:r>
              <a:rPr sz="3700" spc="-15" dirty="0">
                <a:latin typeface="Arial Rounded MT Bold"/>
                <a:cs typeface="Arial Rounded MT Bold"/>
              </a:rPr>
              <a:t>o</a:t>
            </a:r>
            <a:r>
              <a:rPr sz="3700" spc="20" dirty="0">
                <a:latin typeface="Arial Rounded MT Bold"/>
                <a:cs typeface="Arial Rounded MT Bold"/>
              </a:rPr>
              <a:t>m</a:t>
            </a:r>
            <a:r>
              <a:rPr sz="3700" spc="-20" dirty="0">
                <a:latin typeface="Arial Rounded MT Bold"/>
                <a:cs typeface="Arial Rounded MT Bold"/>
              </a:rPr>
              <a:t>p</a:t>
            </a:r>
            <a:r>
              <a:rPr sz="3700" spc="-15" dirty="0">
                <a:latin typeface="Arial Rounded MT Bold"/>
                <a:cs typeface="Arial Rounded MT Bold"/>
              </a:rPr>
              <a:t>o</a:t>
            </a:r>
            <a:r>
              <a:rPr sz="3700" spc="20" dirty="0">
                <a:latin typeface="Arial Rounded MT Bold"/>
                <a:cs typeface="Arial Rounded MT Bold"/>
              </a:rPr>
              <a:t>u</a:t>
            </a:r>
            <a:r>
              <a:rPr sz="3700" spc="-15" dirty="0">
                <a:latin typeface="Arial Rounded MT Bold"/>
                <a:cs typeface="Arial Rounded MT Bold"/>
              </a:rPr>
              <a:t>n</a:t>
            </a:r>
            <a:r>
              <a:rPr sz="3700" dirty="0">
                <a:latin typeface="Arial Rounded MT Bold"/>
                <a:cs typeface="Arial Rounded MT Bold"/>
              </a:rPr>
              <a:t>d</a:t>
            </a:r>
            <a:r>
              <a:rPr sz="3700" spc="20" dirty="0">
                <a:latin typeface="Arial Rounded MT Bold"/>
                <a:cs typeface="Arial Rounded MT Bold"/>
              </a:rPr>
              <a:t> </a:t>
            </a:r>
            <a:r>
              <a:rPr sz="3700" dirty="0">
                <a:latin typeface="Arial Rounded MT Bold"/>
                <a:cs typeface="Arial Rounded MT Bold"/>
              </a:rPr>
              <a:t>A</a:t>
            </a:r>
            <a:r>
              <a:rPr sz="3700" spc="-15" dirty="0">
                <a:latin typeface="Arial Rounded MT Bold"/>
                <a:cs typeface="Arial Rounded MT Bold"/>
              </a:rPr>
              <a:t>n</a:t>
            </a:r>
            <a:r>
              <a:rPr sz="3700" spc="-55" dirty="0">
                <a:latin typeface="Arial Rounded MT Bold"/>
                <a:cs typeface="Arial Rounded MT Bold"/>
              </a:rPr>
              <a:t>n</a:t>
            </a:r>
            <a:r>
              <a:rPr sz="3700" spc="20" dirty="0">
                <a:latin typeface="Arial Rounded MT Bold"/>
                <a:cs typeface="Arial Rounded MT Bold"/>
              </a:rPr>
              <a:t>u</a:t>
            </a:r>
            <a:r>
              <a:rPr sz="3700" spc="-15" dirty="0">
                <a:latin typeface="Arial Rounded MT Bold"/>
                <a:cs typeface="Arial Rounded MT Bold"/>
              </a:rPr>
              <a:t>a</a:t>
            </a:r>
            <a:r>
              <a:rPr sz="3700" dirty="0">
                <a:latin typeface="Arial Rounded MT Bold"/>
                <a:cs typeface="Arial Rounded MT Bold"/>
              </a:rPr>
              <a:t>l</a:t>
            </a:r>
            <a:r>
              <a:rPr sz="3700" spc="40" dirty="0">
                <a:latin typeface="Arial Rounded MT Bold"/>
                <a:cs typeface="Arial Rounded MT Bold"/>
              </a:rPr>
              <a:t> </a:t>
            </a:r>
            <a:r>
              <a:rPr sz="3700" spc="-5" dirty="0">
                <a:latin typeface="Arial Rounded MT Bold"/>
                <a:cs typeface="Arial Rounded MT Bold"/>
              </a:rPr>
              <a:t>G</a:t>
            </a:r>
            <a:r>
              <a:rPr sz="3700" spc="-140" dirty="0">
                <a:latin typeface="Arial Rounded MT Bold"/>
                <a:cs typeface="Arial Rounded MT Bold"/>
              </a:rPr>
              <a:t>r</a:t>
            </a:r>
            <a:r>
              <a:rPr sz="3700" spc="-15" dirty="0">
                <a:latin typeface="Arial Rounded MT Bold"/>
                <a:cs typeface="Arial Rounded MT Bold"/>
              </a:rPr>
              <a:t>o</a:t>
            </a:r>
            <a:r>
              <a:rPr sz="3700" spc="25" dirty="0">
                <a:latin typeface="Arial Rounded MT Bold"/>
                <a:cs typeface="Arial Rounded MT Bold"/>
              </a:rPr>
              <a:t>w</a:t>
            </a:r>
            <a:r>
              <a:rPr sz="3700" spc="-15" dirty="0">
                <a:latin typeface="Arial Rounded MT Bold"/>
                <a:cs typeface="Arial Rounded MT Bold"/>
              </a:rPr>
              <a:t>t</a:t>
            </a:r>
            <a:r>
              <a:rPr sz="3700" dirty="0">
                <a:latin typeface="Arial Rounded MT Bold"/>
                <a:cs typeface="Arial Rounded MT Bold"/>
              </a:rPr>
              <a:t>h</a:t>
            </a:r>
            <a:r>
              <a:rPr sz="3700" spc="25" dirty="0">
                <a:latin typeface="Arial Rounded MT Bold"/>
                <a:cs typeface="Arial Rounded MT Bold"/>
              </a:rPr>
              <a:t> </a:t>
            </a:r>
            <a:r>
              <a:rPr sz="3700" spc="-75" dirty="0">
                <a:latin typeface="Arial Rounded MT Bold"/>
                <a:cs typeface="Arial Rounded MT Bold"/>
              </a:rPr>
              <a:t>R</a:t>
            </a:r>
            <a:r>
              <a:rPr sz="3700" spc="-90" dirty="0">
                <a:latin typeface="Arial Rounded MT Bold"/>
                <a:cs typeface="Arial Rounded MT Bold"/>
              </a:rPr>
              <a:t>a</a:t>
            </a:r>
            <a:r>
              <a:rPr sz="3700" spc="20" dirty="0">
                <a:latin typeface="Arial Rounded MT Bold"/>
                <a:cs typeface="Arial Rounded MT Bold"/>
              </a:rPr>
              <a:t>t</a:t>
            </a:r>
            <a:r>
              <a:rPr sz="3700" dirty="0">
                <a:latin typeface="Arial Rounded MT Bold"/>
                <a:cs typeface="Arial Rounded MT Bold"/>
              </a:rPr>
              <a:t>e</a:t>
            </a:r>
            <a:r>
              <a:rPr sz="3700" spc="-10" dirty="0">
                <a:latin typeface="Arial Rounded MT Bold"/>
                <a:cs typeface="Arial Rounded MT Bold"/>
              </a:rPr>
              <a:t> </a:t>
            </a:r>
            <a:r>
              <a:rPr sz="3700" spc="20" dirty="0">
                <a:latin typeface="Arial Rounded MT Bold"/>
                <a:cs typeface="Arial Rounded MT Bold"/>
              </a:rPr>
              <a:t>1</a:t>
            </a:r>
            <a:r>
              <a:rPr sz="3700" spc="-15" dirty="0">
                <a:latin typeface="Arial Rounded MT Bold"/>
                <a:cs typeface="Arial Rounded MT Bold"/>
              </a:rPr>
              <a:t>3</a:t>
            </a:r>
            <a:r>
              <a:rPr sz="3700" dirty="0">
                <a:latin typeface="Arial Rounded MT Bold"/>
                <a:cs typeface="Arial Rounded MT Bold"/>
              </a:rPr>
              <a:t>%</a:t>
            </a:r>
            <a:endParaRPr sz="37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Times New Roman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23215" indent="-310515">
              <a:lnSpc>
                <a:spcPct val="100000"/>
              </a:lnSpc>
              <a:buFont typeface="Times New Roman"/>
              <a:buChar char="•"/>
              <a:tabLst>
                <a:tab pos="323850" algn="l"/>
              </a:tabLst>
            </a:pPr>
            <a:r>
              <a:rPr sz="3700" spc="-15" dirty="0">
                <a:latin typeface="Arial Rounded MT Bold"/>
                <a:cs typeface="Arial Rounded MT Bold"/>
              </a:rPr>
              <a:t>$</a:t>
            </a:r>
            <a:r>
              <a:rPr sz="3700" spc="20" dirty="0">
                <a:latin typeface="Arial Rounded MT Bold"/>
                <a:cs typeface="Arial Rounded MT Bold"/>
              </a:rPr>
              <a:t>1</a:t>
            </a:r>
            <a:r>
              <a:rPr sz="3700" spc="-10" dirty="0">
                <a:latin typeface="Arial Rounded MT Bold"/>
                <a:cs typeface="Arial Rounded MT Bold"/>
              </a:rPr>
              <a:t>.</a:t>
            </a:r>
            <a:r>
              <a:rPr sz="3700" spc="-15" dirty="0">
                <a:latin typeface="Arial Rounded MT Bold"/>
                <a:cs typeface="Arial Rounded MT Bold"/>
              </a:rPr>
              <a:t>1</a:t>
            </a:r>
            <a:r>
              <a:rPr sz="3700" dirty="0">
                <a:latin typeface="Arial Rounded MT Bold"/>
                <a:cs typeface="Arial Rounded MT Bold"/>
              </a:rPr>
              <a:t>B</a:t>
            </a:r>
            <a:r>
              <a:rPr sz="3700" spc="45" dirty="0">
                <a:latin typeface="Arial Rounded MT Bold"/>
                <a:cs typeface="Arial Rounded MT Bold"/>
              </a:rPr>
              <a:t> </a:t>
            </a:r>
            <a:r>
              <a:rPr sz="3700" dirty="0">
                <a:latin typeface="Arial Rounded MT Bold"/>
                <a:cs typeface="Arial Rounded MT Bold"/>
              </a:rPr>
              <a:t>A</a:t>
            </a:r>
            <a:r>
              <a:rPr sz="3700" spc="-15" dirty="0">
                <a:latin typeface="Arial Rounded MT Bold"/>
                <a:cs typeface="Arial Rounded MT Bold"/>
              </a:rPr>
              <a:t>n</a:t>
            </a:r>
            <a:r>
              <a:rPr sz="3700" spc="-55" dirty="0">
                <a:latin typeface="Arial Rounded MT Bold"/>
                <a:cs typeface="Arial Rounded MT Bold"/>
              </a:rPr>
              <a:t>n</a:t>
            </a:r>
            <a:r>
              <a:rPr sz="3700" spc="-15" dirty="0">
                <a:latin typeface="Arial Rounded MT Bold"/>
                <a:cs typeface="Arial Rounded MT Bold"/>
              </a:rPr>
              <a:t>u</a:t>
            </a:r>
            <a:r>
              <a:rPr sz="3700" spc="20" dirty="0">
                <a:latin typeface="Arial Rounded MT Bold"/>
                <a:cs typeface="Arial Rounded MT Bold"/>
              </a:rPr>
              <a:t>a</a:t>
            </a:r>
            <a:r>
              <a:rPr sz="3700" dirty="0">
                <a:latin typeface="Arial Rounded MT Bold"/>
                <a:cs typeface="Arial Rounded MT Bold"/>
              </a:rPr>
              <a:t>lly</a:t>
            </a:r>
            <a:endParaRPr sz="37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30" y="1523552"/>
            <a:ext cx="11560233" cy="460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0">
              <a:lnSpc>
                <a:spcPct val="100000"/>
              </a:lnSpc>
            </a:pPr>
            <a:r>
              <a:rPr spc="-40" dirty="0"/>
              <a:t>N</a:t>
            </a:r>
            <a:r>
              <a:rPr spc="-100" dirty="0"/>
              <a:t>e</a:t>
            </a:r>
            <a:r>
              <a:rPr spc="-40" dirty="0"/>
              <a:t>w</a:t>
            </a:r>
            <a:r>
              <a:rPr spc="35" dirty="0"/>
              <a:t> </a:t>
            </a:r>
            <a:r>
              <a:rPr spc="-35" dirty="0"/>
              <a:t>B</a:t>
            </a:r>
            <a:r>
              <a:rPr spc="-155" dirty="0"/>
              <a:t>r</a:t>
            </a:r>
            <a:r>
              <a:rPr spc="-50" dirty="0"/>
              <a:t>an</a:t>
            </a:r>
            <a:r>
              <a:rPr spc="-10" dirty="0"/>
              <a:t>d</a:t>
            </a:r>
            <a:r>
              <a:rPr spc="-30" dirty="0"/>
              <a:t>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2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32156-895B-4A6A-9C60-3F5BFC83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Store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F78CC9-D056-4D19-902B-18A3A1FE3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89436"/>
            <a:ext cx="7188199" cy="42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93954-5DDF-4DA7-AC15-52FA4B43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Visual Analysis</a:t>
            </a:r>
          </a:p>
        </p:txBody>
      </p:sp>
      <p:pic>
        <p:nvPicPr>
          <p:cNvPr id="3" name="Picture 2" descr="2020-04-06_12-56-52 (_SSG graph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0134"/>
            <a:ext cx="11734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7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7BE81-F170-4E78-B1A6-FAA25DED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Quality and Management</a:t>
            </a:r>
          </a:p>
        </p:txBody>
      </p:sp>
      <p:pic>
        <p:nvPicPr>
          <p:cNvPr id="3" name="Picture 2" descr="2020-04-06_12-59-31 (_SSG Fundamentals-Management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981200"/>
            <a:ext cx="1168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3A6E5-62BA-46DB-99B7-F3F1A696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SSG P/E History</a:t>
            </a:r>
          </a:p>
        </p:txBody>
      </p:sp>
      <p:pic>
        <p:nvPicPr>
          <p:cNvPr id="3" name="Picture 2" descr="2020-04-06_13-32-23 (_SSG P-E History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58433"/>
            <a:ext cx="11569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79147-1159-49C8-9910-60E8D715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Risk and Reward</a:t>
            </a:r>
          </a:p>
        </p:txBody>
      </p:sp>
      <p:pic>
        <p:nvPicPr>
          <p:cNvPr id="3" name="Picture 2" descr="2020-04-06_13-42-14 (_SSG Risk Reward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439333"/>
            <a:ext cx="10464799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162B4-FD1E-4033-80BE-A92E83E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SSG Summary</a:t>
            </a:r>
          </a:p>
        </p:txBody>
      </p:sp>
      <p:pic>
        <p:nvPicPr>
          <p:cNvPr id="3" name="Picture 2" descr="2020-04-06_13-45-18 (_SSG 5-yr potential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1466850"/>
            <a:ext cx="11557000" cy="52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_Barchart_Interactive_Chart_04_05_20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067" y="-2275636"/>
            <a:ext cx="6513763" cy="114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 smtClean="0"/>
              <a:t>… interesting times.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3200" dirty="0"/>
              <a:t>The rapidly spreading novel coronavirus has claimed innumerable lives, roiled the stock market and brought the economy to </a:t>
            </a:r>
            <a:r>
              <a:rPr lang="en-US" sz="3200" dirty="0" smtClean="0"/>
              <a:t>a standstill.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retail sector, in particular, has been hit hard due to this pandemic. </a:t>
            </a:r>
          </a:p>
        </p:txBody>
      </p:sp>
    </p:spTree>
    <p:extLst>
      <p:ext uri="{BB962C8B-B14F-4D97-AF65-F5344CB8AC3E}">
        <p14:creationId xmlns:p14="http://schemas.microsoft.com/office/powerpoint/2010/main" val="3353377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will drive growth?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3000" dirty="0" smtClean="0"/>
              <a:t>Costco’s </a:t>
            </a:r>
            <a:r>
              <a:rPr lang="en-US" sz="3000" dirty="0"/>
              <a:t>growth strategies, better price management, strong membership trends and increasing penetration of e-commerce business have been supporting the </a:t>
            </a:r>
            <a:r>
              <a:rPr lang="en-US" sz="3000" dirty="0" smtClean="0"/>
              <a:t>performance.</a:t>
            </a:r>
          </a:p>
          <a:p>
            <a:endParaRPr lang="en-US" sz="3000" dirty="0" smtClean="0"/>
          </a:p>
          <a:p>
            <a:r>
              <a:rPr lang="en-US" sz="3000" dirty="0" smtClean="0"/>
              <a:t>Cumulatively</a:t>
            </a:r>
            <a:r>
              <a:rPr lang="en-US" sz="3000" dirty="0"/>
              <a:t>, these factors have aided the company in sustaining impressive comparable sales (comps) run</a:t>
            </a:r>
            <a:r>
              <a:rPr lang="en-US" sz="3000" dirty="0" smtClean="0"/>
              <a:t>.  </a:t>
            </a:r>
            <a:r>
              <a:rPr lang="en-US" sz="3000" dirty="0"/>
              <a:t>The company witnessed comps growth of 12.1% during the month of February</a:t>
            </a:r>
            <a:r>
              <a:rPr lang="en-US" sz="30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3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E-commerce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Costco, which </a:t>
            </a:r>
            <a:r>
              <a:rPr lang="en-US" sz="3200" dirty="0" smtClean="0"/>
              <a:t>competes with </a:t>
            </a:r>
            <a:r>
              <a:rPr lang="en-US" sz="3200" dirty="0" err="1"/>
              <a:t>Walmart</a:t>
            </a:r>
            <a:r>
              <a:rPr lang="en-US" sz="3200" dirty="0"/>
              <a:t> </a:t>
            </a:r>
            <a:r>
              <a:rPr lang="en-US" sz="3200" dirty="0" smtClean="0"/>
              <a:t>(WMT), </a:t>
            </a:r>
            <a:r>
              <a:rPr lang="en-US" sz="3200" dirty="0"/>
              <a:t>Amazon </a:t>
            </a:r>
            <a:r>
              <a:rPr lang="en-US" sz="3200" dirty="0" smtClean="0"/>
              <a:t>(AMZN) </a:t>
            </a:r>
            <a:r>
              <a:rPr lang="en-US" sz="3200" dirty="0"/>
              <a:t>and Target </a:t>
            </a:r>
            <a:r>
              <a:rPr lang="en-US" sz="3200" dirty="0" smtClean="0"/>
              <a:t>(TGT), operates </a:t>
            </a:r>
            <a:r>
              <a:rPr lang="en-US" sz="3200" dirty="0"/>
              <a:t>e-commerce sites in the United States, Canada, the U.K., Mexico, Korea, Taiwan, Japan and </a:t>
            </a:r>
            <a:r>
              <a:rPr lang="en-US" sz="3200" dirty="0" smtClean="0"/>
              <a:t>Australia.</a:t>
            </a:r>
          </a:p>
          <a:p>
            <a:endParaRPr lang="en-US" sz="3200" dirty="0" smtClean="0"/>
          </a:p>
          <a:p>
            <a:r>
              <a:rPr lang="en-US" sz="3200" dirty="0" smtClean="0"/>
              <a:t>Costco’s e</a:t>
            </a:r>
            <a:r>
              <a:rPr lang="en-US" sz="3200" dirty="0"/>
              <a:t>-commerce comparable sales advanced 28.4% in the last reported quarter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94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E-commerce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3000" dirty="0"/>
              <a:t>To drive its online sales, the company launched </a:t>
            </a:r>
            <a:r>
              <a:rPr lang="en-US" sz="3000" dirty="0" err="1"/>
              <a:t>CostcoGrocery</a:t>
            </a:r>
            <a:r>
              <a:rPr lang="en-US" sz="3000" dirty="0"/>
              <a:t> to deliver non-perishable items to buyer’s home, and expanded same day grocery delivery service in collaboration with </a:t>
            </a:r>
            <a:r>
              <a:rPr lang="en-US" sz="3000" dirty="0" err="1" smtClean="0"/>
              <a:t>Instacart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Recently</a:t>
            </a:r>
            <a:r>
              <a:rPr lang="en-US" sz="3000" dirty="0"/>
              <a:t>, it acquired </a:t>
            </a:r>
            <a:r>
              <a:rPr lang="en-US" sz="3000" dirty="0" err="1"/>
              <a:t>Innovel</a:t>
            </a:r>
            <a:r>
              <a:rPr lang="en-US" sz="3000" dirty="0"/>
              <a:t> Solutions, a leading provider of third-party end-to-end logistics solutions</a:t>
            </a:r>
            <a:r>
              <a:rPr lang="en-US" sz="3000" dirty="0" smtClean="0"/>
              <a:t>.  </a:t>
            </a:r>
            <a:r>
              <a:rPr lang="en-US" sz="3000" dirty="0"/>
              <a:t>The buyout will boost Costco’s e-commerce capabilities and facilitate sales of "big and bulky" items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13479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BF14C-3D81-4956-B425-37B0EF3A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 and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51CFDB-5DE9-4FD1-9C68-61842D9C7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Barchart.com</a:t>
            </a:r>
            <a:endParaRPr lang="en-US" dirty="0" smtClean="0"/>
          </a:p>
          <a:p>
            <a:r>
              <a:rPr lang="en-US" dirty="0" smtClean="0"/>
              <a:t>Better Investing SSG Plus</a:t>
            </a:r>
          </a:p>
          <a:p>
            <a:r>
              <a:rPr lang="en-US" dirty="0" smtClean="0"/>
              <a:t>Costco </a:t>
            </a:r>
            <a:r>
              <a:rPr lang="en-US" dirty="0"/>
              <a:t>Today, </a:t>
            </a:r>
            <a:r>
              <a:rPr lang="en-US" dirty="0" smtClean="0"/>
              <a:t>Q2-</a:t>
            </a:r>
            <a:r>
              <a:rPr lang="en-US" dirty="0"/>
              <a:t>FY</a:t>
            </a:r>
            <a:r>
              <a:rPr lang="en-US" dirty="0" smtClean="0"/>
              <a:t>’20, </a:t>
            </a:r>
            <a:r>
              <a:rPr lang="en-US" dirty="0"/>
              <a:t>Costco’s quarterly report presentation</a:t>
            </a:r>
          </a:p>
          <a:p>
            <a:r>
              <a:rPr lang="en-US" dirty="0" smtClean="0"/>
              <a:t>CFRA </a:t>
            </a:r>
            <a:r>
              <a:rPr lang="en-US" dirty="0"/>
              <a:t>– S&amp;P</a:t>
            </a:r>
          </a:p>
          <a:p>
            <a:r>
              <a:rPr lang="en-US" dirty="0" err="1" smtClean="0"/>
              <a:t>MorningStar</a:t>
            </a:r>
            <a:endParaRPr lang="en-US" dirty="0" smtClean="0"/>
          </a:p>
          <a:p>
            <a:r>
              <a:rPr lang="en-US" dirty="0" err="1" smtClean="0"/>
              <a:t>sectorspdr.com</a:t>
            </a:r>
            <a:r>
              <a:rPr lang="en-US" dirty="0"/>
              <a:t>/</a:t>
            </a:r>
            <a:r>
              <a:rPr lang="en-US" dirty="0" err="1"/>
              <a:t>sectorspdr</a:t>
            </a:r>
            <a:r>
              <a:rPr lang="en-US" dirty="0"/>
              <a:t>/ </a:t>
            </a:r>
          </a:p>
          <a:p>
            <a:r>
              <a:rPr lang="en-US" dirty="0"/>
              <a:t>Value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Zack’s Equity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058762-6CAC-4E0B-A35D-25DDFAF0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 smtClean="0"/>
              <a:t>… interesting times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Supply-chain bottlenecks and reduced traffic has led to a number of store closures, which in turn hurt sales and </a:t>
            </a:r>
            <a:r>
              <a:rPr lang="en-US" sz="3200" dirty="0" smtClean="0"/>
              <a:t>productivity.</a:t>
            </a:r>
          </a:p>
          <a:p>
            <a:endParaRPr lang="en-US" sz="3200" dirty="0" smtClean="0"/>
          </a:p>
          <a:p>
            <a:r>
              <a:rPr lang="en-US" sz="3200" dirty="0" smtClean="0"/>
              <a:t>Moreover</a:t>
            </a:r>
            <a:r>
              <a:rPr lang="en-US" sz="3200" dirty="0"/>
              <a:t>, some of the companies are even slashing </a:t>
            </a:r>
            <a:r>
              <a:rPr lang="en-US" sz="3200" dirty="0" smtClean="0"/>
              <a:t>pay </a:t>
            </a:r>
            <a:r>
              <a:rPr lang="en-US" sz="3200" dirty="0"/>
              <a:t>and furloughing employees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If not already here, recession is at the door.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615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Market vs. the Consumer Staples Sector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3200" dirty="0" smtClean="0"/>
              <a:t>In recessionary times, consumer staples have been known to fare better than other sectors.</a:t>
            </a:r>
          </a:p>
          <a:p>
            <a:endParaRPr lang="en-US" sz="3200" dirty="0" smtClean="0"/>
          </a:p>
          <a:p>
            <a:r>
              <a:rPr lang="en-US" sz="3200" dirty="0" smtClean="0"/>
              <a:t>We can use the S&amp;P 500 Consumer Staples ETF (XLP) as a proxy for the consumer staples (or consumer defensive) sector of the market.</a:t>
            </a:r>
          </a:p>
          <a:p>
            <a:endParaRPr lang="en-US" sz="3200" dirty="0" smtClean="0"/>
          </a:p>
          <a:p>
            <a:r>
              <a:rPr lang="en-US" sz="3200" dirty="0" smtClean="0"/>
              <a:t>Let’s compare the S&amp;P 500 and the XLP over the last 5 years, 3 months and 1 month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444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0-04-05_19-35-01 (sector overview 5-yr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7941733" cy="68580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9787467" y="1913467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9889067" y="3166533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7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20-04-05_19-35-01 (sector overview 3-mon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1733"/>
            <a:ext cx="6959601" cy="6163734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9177867" y="2032000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9262534" y="3149601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-04-05_19-35-01 (sector overview 1-mon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8667"/>
            <a:ext cx="6485467" cy="6350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194801" y="2133601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228667" y="3251201"/>
            <a:ext cx="1456266" cy="28786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Costco vs. the sector and the market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en-US" dirty="0"/>
              <a:t>However, even amid such </a:t>
            </a:r>
            <a:r>
              <a:rPr lang="en-US" dirty="0" smtClean="0"/>
              <a:t>crisis,</a:t>
            </a:r>
            <a:r>
              <a:rPr lang="en-US" dirty="0"/>
              <a:t> </a:t>
            </a:r>
            <a:r>
              <a:rPr lang="en-US" b="1" dirty="0"/>
              <a:t>Costco Wholesale </a:t>
            </a:r>
            <a:r>
              <a:rPr lang="en-US" b="1" dirty="0" smtClean="0"/>
              <a:t>Corporation </a:t>
            </a:r>
            <a:r>
              <a:rPr lang="en-US" dirty="0" smtClean="0"/>
              <a:t>(COST) </a:t>
            </a:r>
            <a:r>
              <a:rPr lang="en-US" dirty="0"/>
              <a:t>looks quite resilient owing to the company’s business model and products it offers, which have been in </a:t>
            </a:r>
            <a:r>
              <a:rPr lang="en-US" dirty="0" smtClean="0"/>
              <a:t>high demand </a:t>
            </a:r>
            <a:r>
              <a:rPr lang="en-US" dirty="0"/>
              <a:t>since the </a:t>
            </a:r>
            <a:r>
              <a:rPr lang="en-US" dirty="0" smtClean="0"/>
              <a:t>outbreak began.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Notably</a:t>
            </a:r>
            <a:r>
              <a:rPr lang="en-US" dirty="0"/>
              <a:t>, </a:t>
            </a:r>
            <a:r>
              <a:rPr lang="en-US" dirty="0" smtClean="0"/>
              <a:t>Costco </a:t>
            </a:r>
            <a:r>
              <a:rPr lang="en-US" dirty="0" smtClean="0"/>
              <a:t>shares have </a:t>
            </a:r>
            <a:r>
              <a:rPr lang="en-US" dirty="0"/>
              <a:t>declined a meager 1% in the past three months compared with the </a:t>
            </a:r>
            <a:r>
              <a:rPr lang="en-US" dirty="0" smtClean="0"/>
              <a:t>consumer staples sector’s </a:t>
            </a:r>
            <a:r>
              <a:rPr lang="en-US" dirty="0"/>
              <a:t>decline of </a:t>
            </a:r>
            <a:r>
              <a:rPr lang="en-US" dirty="0" smtClean="0"/>
              <a:t>11.3%.</a:t>
            </a:r>
          </a:p>
          <a:p>
            <a:endParaRPr lang="en-US" dirty="0" smtClean="0"/>
          </a:p>
          <a:p>
            <a:r>
              <a:rPr lang="en-US" dirty="0" smtClean="0"/>
              <a:t>Costco </a:t>
            </a:r>
            <a:r>
              <a:rPr lang="en-US" dirty="0" smtClean="0"/>
              <a:t>has </a:t>
            </a:r>
            <a:r>
              <a:rPr lang="en-US" dirty="0"/>
              <a:t>fared far better than the Retail – Wholesale </a:t>
            </a:r>
            <a:r>
              <a:rPr lang="en-US" dirty="0" smtClean="0"/>
              <a:t>industry sub-sector </a:t>
            </a:r>
            <a:r>
              <a:rPr lang="en-US" dirty="0"/>
              <a:t>and the S&amp;P 500 index that have fallen 15.8% and 23% </a:t>
            </a:r>
            <a:r>
              <a:rPr lang="en-US" dirty="0" smtClean="0"/>
              <a:t>respectively.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2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1807</TotalTime>
  <Words>706</Words>
  <Application>Microsoft Macintosh PowerPoint</Application>
  <PresentationFormat>Custom</PresentationFormat>
  <Paragraphs>144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Facet</vt:lpstr>
      <vt:lpstr>   Stock Presentation</vt:lpstr>
      <vt:lpstr>PowerPoint Presentation</vt:lpstr>
      <vt:lpstr>… interesting times.</vt:lpstr>
      <vt:lpstr>… interesting times (cont.)</vt:lpstr>
      <vt:lpstr>The Market vs. the Consumer Staples Sector</vt:lpstr>
      <vt:lpstr>PowerPoint Presentation</vt:lpstr>
      <vt:lpstr>PowerPoint Presentation</vt:lpstr>
      <vt:lpstr>PowerPoint Presentation</vt:lpstr>
      <vt:lpstr>Costco vs. the sector and the market</vt:lpstr>
      <vt:lpstr>PowerPoint Presentation</vt:lpstr>
      <vt:lpstr>PowerPoint Presentation</vt:lpstr>
      <vt:lpstr>PowerPoint Presentation</vt:lpstr>
      <vt:lpstr>Costco Wholesale Corporation</vt:lpstr>
      <vt:lpstr>Costco Today</vt:lpstr>
      <vt:lpstr>Costco Today</vt:lpstr>
      <vt:lpstr>Costco Today</vt:lpstr>
      <vt:lpstr>PowerPoint Presentation</vt:lpstr>
      <vt:lpstr>Fiscal Year</vt:lpstr>
      <vt:lpstr>2nd Quarter (MM$)</vt:lpstr>
      <vt:lpstr>Financial Position (M’s) Q2, FY’20</vt:lpstr>
      <vt:lpstr>Dividends</vt:lpstr>
      <vt:lpstr>New Brands</vt:lpstr>
      <vt:lpstr>Store Locations</vt:lpstr>
      <vt:lpstr>SSG Visual Analysis</vt:lpstr>
      <vt:lpstr>SSG Quality and Management</vt:lpstr>
      <vt:lpstr>SSG P/E History</vt:lpstr>
      <vt:lpstr>SSG Risk and Reward</vt:lpstr>
      <vt:lpstr>SSG Summary</vt:lpstr>
      <vt:lpstr>PowerPoint Presentation</vt:lpstr>
      <vt:lpstr>What will drive growth?</vt:lpstr>
      <vt:lpstr>E-commerce</vt:lpstr>
      <vt:lpstr>E-commerce (cont.)</vt:lpstr>
      <vt:lpstr>Resources and 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Stock Presentation</dc:title>
  <dc:creator>Wilbert Nixon</dc:creator>
  <cp:lastModifiedBy>Microsoft Office User</cp:lastModifiedBy>
  <cp:revision>53</cp:revision>
  <cp:lastPrinted>2019-02-08T23:24:58Z</cp:lastPrinted>
  <dcterms:created xsi:type="dcterms:W3CDTF">2019-02-08T21:42:57Z</dcterms:created>
  <dcterms:modified xsi:type="dcterms:W3CDTF">2020-04-06T22:44:16Z</dcterms:modified>
</cp:coreProperties>
</file>