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18C3-6849-4A56-8256-8C0721A88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E-commerce </a:t>
            </a:r>
            <a:br>
              <a:rPr lang="en-US" dirty="0"/>
            </a:br>
            <a:r>
              <a:rPr lang="en-US" dirty="0"/>
              <a:t>&gt; Internet Computer software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ADBE3-AAA4-4D64-A22E-DB2A1936F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28415"/>
            <a:ext cx="8791575" cy="1655762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Team A</a:t>
            </a:r>
          </a:p>
          <a:p>
            <a:pPr algn="ctr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</a:p>
          <a:p>
            <a:pPr algn="ctr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Joe</a:t>
            </a:r>
          </a:p>
          <a:p>
            <a:pPr algn="ctr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Cliff</a:t>
            </a:r>
          </a:p>
          <a:p>
            <a:pPr algn="ctr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Brittany</a:t>
            </a:r>
          </a:p>
          <a:p>
            <a:pPr algn="ctr"/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Teresa</a:t>
            </a:r>
          </a:p>
        </p:txBody>
      </p:sp>
    </p:spTree>
    <p:extLst>
      <p:ext uri="{BB962C8B-B14F-4D97-AF65-F5344CB8AC3E}">
        <p14:creationId xmlns:p14="http://schemas.microsoft.com/office/powerpoint/2010/main" val="30727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5C05BD-F012-4D56-A255-6466A847DA0B}"/>
              </a:ext>
            </a:extLst>
          </p:cNvPr>
          <p:cNvSpPr/>
          <p:nvPr/>
        </p:nvSpPr>
        <p:spPr>
          <a:xfrm>
            <a:off x="2171700" y="1351508"/>
            <a:ext cx="7499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is a leading provider of on demand customer relationship management (CRM) services. 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It offers services to manage and share information regarding sales, customer service and support, and marketing operations worldwide.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As of 1/31/18 it had over 100,000 customers in more than 70 countries.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DA1CF-2563-461B-8BB8-42A7D9EC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71100"/>
            <a:ext cx="1725490" cy="11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4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A246F1-9420-4E07-904E-0D4AAFE1ED24}"/>
              </a:ext>
            </a:extLst>
          </p:cNvPr>
          <p:cNvSpPr/>
          <p:nvPr/>
        </p:nvSpPr>
        <p:spPr>
          <a:xfrm>
            <a:off x="2099895" y="2113654"/>
            <a:ext cx="79922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Sell, service, market, and build apps on a single platform.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Easily log, manage, and analyze all customer activity in one place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Constantly monitor everything from sales leads to support tickets, and from channel marketing to website analytics.</a:t>
            </a:r>
          </a:p>
          <a:p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7D3EE-72C5-4E89-9F1F-1E23C18D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71100"/>
            <a:ext cx="1725490" cy="11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lesforce-com-dashboard-metrics.jpg (750Ã555)">
            <a:extLst>
              <a:ext uri="{FF2B5EF4-FFF2-40B4-BE49-F238E27FC236}">
                <a16:creationId xmlns:a16="http://schemas.microsoft.com/office/drawing/2014/main" id="{F918D6CE-7E84-46C9-8A75-223CA8FB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85813"/>
            <a:ext cx="71437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ED815E-9CC7-456F-B156-70E1BC8A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3" y="214536"/>
            <a:ext cx="1725490" cy="11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zible-salesforce-dashboard-adwords-roi.png (960Ã570)">
            <a:extLst>
              <a:ext uri="{FF2B5EF4-FFF2-40B4-BE49-F238E27FC236}">
                <a16:creationId xmlns:a16="http://schemas.microsoft.com/office/drawing/2014/main" id="{68825A1B-1C66-43E1-B5FC-FCFE4959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75"/>
            <a:ext cx="9144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1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EDB4BE-DAB9-447F-92ED-266B07AFF86C}"/>
              </a:ext>
            </a:extLst>
          </p:cNvPr>
          <p:cNvSpPr/>
          <p:nvPr/>
        </p:nvSpPr>
        <p:spPr>
          <a:xfrm>
            <a:off x="2022231" y="1843950"/>
            <a:ext cx="77372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is a global provider of open source software</a:t>
            </a:r>
          </a:p>
          <a:p>
            <a:r>
              <a:rPr lang="en-US" sz="2000" dirty="0">
                <a:latin typeface="Arial" panose="020B0604020202020204" pitchFamily="34" charset="0"/>
              </a:rPr>
              <a:t>solutions, using a community-powered approach to develop</a:t>
            </a:r>
          </a:p>
          <a:p>
            <a:r>
              <a:rPr lang="en-US" sz="2000" dirty="0">
                <a:latin typeface="Arial" panose="020B0604020202020204" pitchFamily="34" charset="0"/>
              </a:rPr>
              <a:t>and offer operating system, middleware, virtualization, storage, and</a:t>
            </a:r>
          </a:p>
          <a:p>
            <a:r>
              <a:rPr lang="en-US" sz="2000" dirty="0">
                <a:latin typeface="Arial" panose="020B0604020202020204" pitchFamily="34" charset="0"/>
              </a:rPr>
              <a:t>cloud technologies.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Primarily offers enterprise technologies in the form of annual or multi-year subscriptions, and recognizes revenue over the period of these subscription agreements.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Int’l comprised 36% of 2017 sales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07565-AFA5-4998-968A-1EFD45AB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31" y="1240890"/>
            <a:ext cx="1793631" cy="5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-shot-2015-08-04-at-10-29-26-am.png (1203Ã927)">
            <a:extLst>
              <a:ext uri="{FF2B5EF4-FFF2-40B4-BE49-F238E27FC236}">
                <a16:creationId xmlns:a16="http://schemas.microsoft.com/office/drawing/2014/main" id="{FE117327-39D2-47BE-AADE-21D5B06F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15" y="650755"/>
            <a:ext cx="7644301" cy="58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4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FEEE4-7336-4952-8C0D-55F8AEAA73D8}"/>
              </a:ext>
            </a:extLst>
          </p:cNvPr>
          <p:cNvSpPr/>
          <p:nvPr/>
        </p:nvSpPr>
        <p:spPr>
          <a:xfrm>
            <a:off x="2048606" y="1228397"/>
            <a:ext cx="76668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Internet-based mailing and shipping solutions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Mail &amp; ship:  Postcards, envelopes, flats and packages, using a variety of USPS mail classes: First Class, Priority Mail,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Sends customers a digital scale to weigh letters and packages to ensure the correct amount of postage is applied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The amount of postage applied is then deducted from the customer's Stamps.com account. 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Customers can print postage on envelopes, regular paper or adhesive labels.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5365E-9B8A-43F2-8E63-31AB0F7A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96" y="527905"/>
            <a:ext cx="1638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C9240-4F83-4C5F-80A0-2CDF10FD00A0}"/>
              </a:ext>
            </a:extLst>
          </p:cNvPr>
          <p:cNvSpPr/>
          <p:nvPr/>
        </p:nvSpPr>
        <p:spPr>
          <a:xfrm>
            <a:off x="2136531" y="2151727"/>
            <a:ext cx="72096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using the service receive discounted postage rates compared to USPS retail on certain mail pieces such as First Class letters,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Customers include individuals, small businesses, home offices, medium-size businesses &amp; large enterprises, targeting both mailers and shippers.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Offers multi-carrier shipping solutions: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ShipStation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ShipWorks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&amp; Endicia.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92E8C-98F1-4323-ABED-67E20FE7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31" y="1495059"/>
            <a:ext cx="1638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97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312</TotalTime>
  <Words>305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E-commerce  &gt; Internet Computer software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 &gt; Internet Computer software</dc:title>
  <dc:creator>Barr, Teresa M</dc:creator>
  <cp:lastModifiedBy>mfhtm</cp:lastModifiedBy>
  <cp:revision>2</cp:revision>
  <dcterms:created xsi:type="dcterms:W3CDTF">2018-09-11T23:19:11Z</dcterms:created>
  <dcterms:modified xsi:type="dcterms:W3CDTF">2018-09-15T13:50:11Z</dcterms:modified>
</cp:coreProperties>
</file>