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327"/>
  </p:normalViewPr>
  <p:slideViewPr>
    <p:cSldViewPr snapToGrid="0">
      <p:cViewPr>
        <p:scale>
          <a:sx n="118" d="100"/>
          <a:sy n="118" d="100"/>
        </p:scale>
        <p:origin x="46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8A2B-00B3-4C32-090F-745A173A2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NVDA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B2B6-5FC6-4C92-32A6-E9CF668CA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8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01" y="-7883"/>
            <a:ext cx="10944399" cy="1280890"/>
          </a:xfrm>
        </p:spPr>
        <p:txBody>
          <a:bodyPr>
            <a:noAutofit/>
          </a:bodyPr>
          <a:lstStyle/>
          <a:p>
            <a:r>
              <a:rPr lang="en-US" sz="2800" dirty="0"/>
              <a:t>Value Chain of 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F31C2-AEDF-BAFE-F00D-26B5BB59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43" y="508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2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EF38-3CB5-306D-ECEF-51EA154A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5" y="77572"/>
            <a:ext cx="9543657" cy="742235"/>
          </a:xfrm>
        </p:spPr>
        <p:txBody>
          <a:bodyPr>
            <a:normAutofit/>
          </a:bodyPr>
          <a:lstStyle/>
          <a:p>
            <a:r>
              <a:rPr lang="en-US" dirty="0"/>
              <a:t>Very efficient chips for AI; MOST efficient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16FF5-CE1B-93FD-28DB-1958D9F4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1" y="819807"/>
            <a:ext cx="11160314" cy="60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5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EF38-3CB5-306D-ECEF-51EA154A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77572"/>
            <a:ext cx="11657167" cy="742235"/>
          </a:xfrm>
        </p:spPr>
        <p:txBody>
          <a:bodyPr>
            <a:normAutofit fontScale="90000"/>
          </a:bodyPr>
          <a:lstStyle/>
          <a:p>
            <a:r>
              <a:rPr lang="en-US" dirty="0"/>
              <a:t>Note 262% Revenue growth Year over Year; CF up 427%; 78.9% is Quarter over Quarter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9DAE5-02CD-818A-C0BC-58A6712D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8" y="1156138"/>
            <a:ext cx="11555919" cy="5624290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430E82CF-0800-6E99-419D-3097A4DC9F85}"/>
              </a:ext>
            </a:extLst>
          </p:cNvPr>
          <p:cNvSpPr/>
          <p:nvPr/>
        </p:nvSpPr>
        <p:spPr>
          <a:xfrm>
            <a:off x="8035636" y="3289410"/>
            <a:ext cx="983673" cy="678873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608AE9EE-38FA-1D3E-8CED-E8C210437C04}"/>
              </a:ext>
            </a:extLst>
          </p:cNvPr>
          <p:cNvSpPr/>
          <p:nvPr/>
        </p:nvSpPr>
        <p:spPr>
          <a:xfrm>
            <a:off x="8035636" y="5750592"/>
            <a:ext cx="983673" cy="678873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A6BC5F1A-3A6F-97F4-3E06-7F13CBD7B115}"/>
              </a:ext>
            </a:extLst>
          </p:cNvPr>
          <p:cNvSpPr/>
          <p:nvPr/>
        </p:nvSpPr>
        <p:spPr>
          <a:xfrm>
            <a:off x="4782684" y="3628846"/>
            <a:ext cx="983673" cy="678873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2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00" y="5746827"/>
            <a:ext cx="10820199" cy="128089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Do you understand that if I take P/E (expected) and multiply by a future E (earnings), I get a future price?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8A26E-2FD4-1116-2A65-1DB70294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4" y="634935"/>
            <a:ext cx="10191200" cy="46214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776D5A-6944-5A26-B947-857AC56D758F}"/>
              </a:ext>
            </a:extLst>
          </p:cNvPr>
          <p:cNvSpPr txBox="1">
            <a:spLocks/>
          </p:cNvSpPr>
          <p:nvPr/>
        </p:nvSpPr>
        <p:spPr>
          <a:xfrm>
            <a:off x="1095201" y="144517"/>
            <a:ext cx="10820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/>
              <a:t>Analysis done 4/7/2024 w/my Dad, Prof of Agriculture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804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01" y="-7883"/>
            <a:ext cx="11083884" cy="1280890"/>
          </a:xfrm>
        </p:spPr>
        <p:txBody>
          <a:bodyPr>
            <a:normAutofit/>
          </a:bodyPr>
          <a:lstStyle/>
          <a:p>
            <a:r>
              <a:rPr lang="en-US" sz="2800" dirty="0"/>
              <a:t>Quick snapshot; EPS (UP!) ROE (UP!) ROA (UP); Debt (LOW); fixed charge coverage ratio </a:t>
            </a:r>
            <a:r>
              <a:rPr lang="en-US" sz="2800" dirty="0">
                <a:sym typeface="Wingdings" pitchFamily="2" charset="2"/>
              </a:rPr>
              <a:t> investigate [likely ok]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760DD-B32C-F5A2-6E6F-55AB44A9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03" y="898902"/>
            <a:ext cx="11548959" cy="59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5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01" y="-7883"/>
            <a:ext cx="10944399" cy="1280890"/>
          </a:xfrm>
        </p:spPr>
        <p:txBody>
          <a:bodyPr/>
          <a:lstStyle/>
          <a:p>
            <a:r>
              <a:rPr lang="en-US" dirty="0"/>
              <a:t>PE (reasonable); 1.8% yield; 3.3B mkt cap (one of the 3 largest companies)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4779E-5A05-E4BF-7F3A-5DAB1B32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749"/>
            <a:ext cx="11736324" cy="25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01" y="-7883"/>
            <a:ext cx="10944399" cy="1280890"/>
          </a:xfrm>
        </p:spPr>
        <p:txBody>
          <a:bodyPr>
            <a:noAutofit/>
          </a:bodyPr>
          <a:lstStyle/>
          <a:p>
            <a:r>
              <a:rPr lang="en-US" sz="2800" dirty="0" err="1"/>
              <a:t>Trefis</a:t>
            </a:r>
            <a:r>
              <a:rPr lang="en-US" sz="2800" dirty="0"/>
              <a:t> valuation (overvalued); Note 93% of company is now AI – computation/networking; this used to be a graphics cards company (think kids playing video games)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C3C67-0E10-52BF-9D23-976B5ED2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0" y="1565329"/>
            <a:ext cx="5029200" cy="5079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6261C-C5BB-651E-A2AB-5AA68316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00" y="1565329"/>
            <a:ext cx="5067300" cy="50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01" y="-7883"/>
            <a:ext cx="10944399" cy="1280890"/>
          </a:xfrm>
        </p:spPr>
        <p:txBody>
          <a:bodyPr>
            <a:noAutofit/>
          </a:bodyPr>
          <a:lstStyle/>
          <a:p>
            <a:r>
              <a:rPr lang="en-US" sz="2800" dirty="0" err="1"/>
              <a:t>Trefis</a:t>
            </a:r>
            <a:r>
              <a:rPr lang="en-US" sz="2800" dirty="0"/>
              <a:t> valuation (overvalued); Note 93% of company is now AI – computation/networking; this used to be a graphics cards company (think kids playing video games)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22CC8-4A5B-78A3-D97E-DAE37D71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01" y="1708351"/>
            <a:ext cx="11184737" cy="48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2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1FF-0220-D86D-7F19-BA800797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01" y="-7883"/>
            <a:ext cx="10944399" cy="1280890"/>
          </a:xfrm>
        </p:spPr>
        <p:txBody>
          <a:bodyPr>
            <a:noAutofit/>
          </a:bodyPr>
          <a:lstStyle/>
          <a:p>
            <a:r>
              <a:rPr lang="en-US" sz="2800" dirty="0"/>
              <a:t>Main drivers for 100X growth in revenue next 10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6EB81-DE65-5F89-D834-893B42C3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2562"/>
            <a:ext cx="7698261" cy="5969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FBE66-3A4B-40FC-DA81-8EAB66BF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94" y="3580109"/>
            <a:ext cx="3943606" cy="30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6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195</Words>
  <Application>Microsoft Macintosh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NVDA</vt:lpstr>
      <vt:lpstr>Very efficient chips for AI; MOST efficient</vt:lpstr>
      <vt:lpstr>Note 262% Revenue growth Year over Year; CF up 427%; 78.9% is Quarter over Quarter</vt:lpstr>
      <vt:lpstr>Do you understand that if I take P/E (expected) and multiply by a future E (earnings), I get a future price? </vt:lpstr>
      <vt:lpstr>Quick snapshot; EPS (UP!) ROE (UP!) ROA (UP); Debt (LOW); fixed charge coverage ratio  investigate [likely ok]</vt:lpstr>
      <vt:lpstr>PE (reasonable); 1.8% yield; 3.3B mkt cap (one of the 3 largest companies)</vt:lpstr>
      <vt:lpstr>Trefis valuation (overvalued); Note 93% of company is now AI – computation/networking; this used to be a graphics cards company (think kids playing video games)</vt:lpstr>
      <vt:lpstr>Trefis valuation (overvalued); Note 93% of company is now AI – computation/networking; this used to be a graphics cards company (think kids playing video games)</vt:lpstr>
      <vt:lpstr>Main drivers for 100X growth in revenue next 10 years</vt:lpstr>
      <vt:lpstr>Value Chain of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Suvedi</dc:creator>
  <cp:lastModifiedBy>Suvedi</cp:lastModifiedBy>
  <cp:revision>4</cp:revision>
  <dcterms:created xsi:type="dcterms:W3CDTF">2024-06-17T21:55:42Z</dcterms:created>
  <dcterms:modified xsi:type="dcterms:W3CDTF">2024-06-18T00:53:02Z</dcterms:modified>
</cp:coreProperties>
</file>