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6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014" y="-7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FD303-C448-45A3-88F4-E5830DB498BB}" type="datetimeFigureOut">
              <a:rPr lang="en-US" smtClean="0"/>
              <a:t>11/13/2013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AF8C7-19F4-49FB-ABCD-905B871E24A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FD303-C448-45A3-88F4-E5830DB498BB}" type="datetimeFigureOut">
              <a:rPr lang="en-US" smtClean="0"/>
              <a:t>11/13/2013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AF8C7-19F4-49FB-ABCD-905B871E24A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FD303-C448-45A3-88F4-E5830DB498BB}" type="datetimeFigureOut">
              <a:rPr lang="en-US" smtClean="0"/>
              <a:t>11/13/2013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AF8C7-19F4-49FB-ABCD-905B871E24A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FD303-C448-45A3-88F4-E5830DB498BB}" type="datetimeFigureOut">
              <a:rPr lang="en-US" smtClean="0"/>
              <a:t>11/13/2013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AF8C7-19F4-49FB-ABCD-905B871E24A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FD303-C448-45A3-88F4-E5830DB498BB}" type="datetimeFigureOut">
              <a:rPr lang="en-US" smtClean="0"/>
              <a:t>11/13/2013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AF8C7-19F4-49FB-ABCD-905B871E24A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FD303-C448-45A3-88F4-E5830DB498BB}" type="datetimeFigureOut">
              <a:rPr lang="en-US" smtClean="0"/>
              <a:t>11/13/2013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AF8C7-19F4-49FB-ABCD-905B871E24A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FD303-C448-45A3-88F4-E5830DB498BB}" type="datetimeFigureOut">
              <a:rPr lang="en-US" smtClean="0"/>
              <a:t>11/13/2013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AF8C7-19F4-49FB-ABCD-905B871E24A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FD303-C448-45A3-88F4-E5830DB498BB}" type="datetimeFigureOut">
              <a:rPr lang="en-US" smtClean="0"/>
              <a:t>11/13/2013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AF8C7-19F4-49FB-ABCD-905B871E24A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FD303-C448-45A3-88F4-E5830DB498BB}" type="datetimeFigureOut">
              <a:rPr lang="en-US" smtClean="0"/>
              <a:t>11/13/2013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AF8C7-19F4-49FB-ABCD-905B871E24A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FD303-C448-45A3-88F4-E5830DB498BB}" type="datetimeFigureOut">
              <a:rPr lang="en-US" smtClean="0"/>
              <a:t>11/13/2013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AF8C7-19F4-49FB-ABCD-905B871E24A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FD303-C448-45A3-88F4-E5830DB498BB}" type="datetimeFigureOut">
              <a:rPr lang="en-US" smtClean="0"/>
              <a:t>11/13/2013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AF8C7-19F4-49FB-ABCD-905B871E24A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DFD303-C448-45A3-88F4-E5830DB498BB}" type="datetimeFigureOut">
              <a:rPr lang="en-US" smtClean="0"/>
              <a:t>11/13/2013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8AF8C7-19F4-49FB-ABCD-905B871E24A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 l="3125" t="16406" r="15000" b="7031"/>
          <a:stretch>
            <a:fillRect/>
          </a:stretch>
        </p:blipFill>
        <p:spPr bwMode="auto">
          <a:xfrm>
            <a:off x="0" y="0"/>
            <a:ext cx="9167326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 l="3125" t="16406" r="15625" b="11719"/>
          <a:stretch>
            <a:fillRect/>
          </a:stretch>
        </p:blipFill>
        <p:spPr bwMode="auto">
          <a:xfrm>
            <a:off x="0" y="0"/>
            <a:ext cx="9152282" cy="647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l="3125" t="16406" r="30000" b="37500"/>
          <a:stretch>
            <a:fillRect/>
          </a:stretch>
        </p:blipFill>
        <p:spPr bwMode="auto">
          <a:xfrm>
            <a:off x="-1" y="0"/>
            <a:ext cx="9120753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0</Words>
  <Application>Microsoft Office PowerPoint</Application>
  <PresentationFormat>On-screen Show (4:3)</PresentationFormat>
  <Paragraphs>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Slide 1</vt:lpstr>
      <vt:lpstr>Slide 2</vt:lpstr>
      <vt:lpstr>Slide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Rob</dc:creator>
  <cp:lastModifiedBy>Rob</cp:lastModifiedBy>
  <cp:revision>1</cp:revision>
  <dcterms:created xsi:type="dcterms:W3CDTF">2013-11-14T03:04:18Z</dcterms:created>
  <dcterms:modified xsi:type="dcterms:W3CDTF">2013-11-14T03:15:26Z</dcterms:modified>
</cp:coreProperties>
</file>