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22" autoAdjust="0"/>
  </p:normalViewPr>
  <p:slideViewPr>
    <p:cSldViewPr>
      <p:cViewPr varScale="1">
        <p:scale>
          <a:sx n="98" d="100"/>
          <a:sy n="98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8A82-7795-457C-8240-62EBA3E23DFF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D695E-364D-4C31-92B2-0DA9BE26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22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EXPD</a:t>
            </a:r>
            <a:br>
              <a:rPr lang="en-US" dirty="0" smtClean="0"/>
            </a:br>
            <a:r>
              <a:rPr lang="en-US" sz="2200" dirty="0" smtClean="0"/>
              <a:t>1-year chart</a:t>
            </a:r>
            <a:br>
              <a:rPr lang="en-US" sz="2200" dirty="0" smtClean="0"/>
            </a:br>
            <a:r>
              <a:rPr lang="en-US" sz="2200" dirty="0" smtClean="0"/>
              <a:t>3-year chart</a:t>
            </a:r>
            <a:br>
              <a:rPr lang="en-US" sz="2200" dirty="0" smtClean="0"/>
            </a:br>
            <a:r>
              <a:rPr lang="en-US" sz="2200" dirty="0" smtClean="0"/>
              <a:t>3-year chart</a:t>
            </a:r>
            <a:br>
              <a:rPr lang="en-US" sz="2200" dirty="0" smtClean="0"/>
            </a:br>
            <a:r>
              <a:rPr lang="en-US" sz="2200" dirty="0" smtClean="0"/>
              <a:t>5-year chart</a:t>
            </a:r>
            <a:br>
              <a:rPr lang="en-US" sz="22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28194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105400" y="28956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38800" y="27432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Stockcharts.com</a:t>
            </a:r>
            <a:endParaRPr lang="en-US" sz="11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181600" y="3429000"/>
            <a:ext cx="533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257800" y="3581400"/>
            <a:ext cx="457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91200" y="3505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Bigcharts.com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609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October 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"/>
            <a:ext cx="8686800" cy="627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2325"/>
            <a:ext cx="8901910" cy="630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lowchart: Connector 2"/>
          <p:cNvSpPr/>
          <p:nvPr/>
        </p:nvSpPr>
        <p:spPr>
          <a:xfrm>
            <a:off x="5029200" y="2057400"/>
            <a:ext cx="228600" cy="2286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67200" y="220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10/15/08</a:t>
            </a:r>
          </a:p>
          <a:p>
            <a:r>
              <a:rPr lang="en-US" sz="900" dirty="0" smtClean="0"/>
              <a:t>$30.17</a:t>
            </a:r>
            <a:endParaRPr lang="en-US" sz="900" dirty="0"/>
          </a:p>
        </p:txBody>
      </p:sp>
      <p:sp>
        <p:nvSpPr>
          <p:cNvPr id="5" name="Flowchart: Connector 4"/>
          <p:cNvSpPr/>
          <p:nvPr/>
        </p:nvSpPr>
        <p:spPr>
          <a:xfrm>
            <a:off x="5410200" y="2286000"/>
            <a:ext cx="228600" cy="3048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590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1/14/09</a:t>
            </a:r>
          </a:p>
          <a:p>
            <a:r>
              <a:rPr lang="en-US" sz="900" dirty="0" smtClean="0"/>
              <a:t>$29.73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35814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5-year chart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871" y="228600"/>
            <a:ext cx="8742912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lowchart: Connector 2"/>
          <p:cNvSpPr/>
          <p:nvPr/>
        </p:nvSpPr>
        <p:spPr>
          <a:xfrm>
            <a:off x="2971800" y="2895600"/>
            <a:ext cx="304800" cy="3048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3048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10/15/08</a:t>
            </a:r>
          </a:p>
          <a:p>
            <a:r>
              <a:rPr lang="en-US" sz="900" dirty="0" smtClean="0"/>
              <a:t>$30.17</a:t>
            </a:r>
            <a:endParaRPr lang="en-US" sz="900" dirty="0"/>
          </a:p>
        </p:txBody>
      </p:sp>
      <p:sp>
        <p:nvSpPr>
          <p:cNvPr id="5" name="Flowchart: Connector 4"/>
          <p:cNvSpPr/>
          <p:nvPr/>
        </p:nvSpPr>
        <p:spPr>
          <a:xfrm>
            <a:off x="3581400" y="3124200"/>
            <a:ext cx="304800" cy="3048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67200" y="3200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1/14/09</a:t>
            </a:r>
          </a:p>
          <a:p>
            <a:r>
              <a:rPr lang="en-US" sz="900" dirty="0" smtClean="0"/>
              <a:t>$29.73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3657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3-year chart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276600" y="3657600"/>
            <a:ext cx="3048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3810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10/15/08</a:t>
            </a:r>
          </a:p>
          <a:p>
            <a:r>
              <a:rPr lang="en-US" sz="1100" dirty="0" smtClean="0"/>
              <a:t>$30.17</a:t>
            </a:r>
            <a:endParaRPr lang="en-US" sz="1100" dirty="0"/>
          </a:p>
        </p:txBody>
      </p:sp>
      <p:sp>
        <p:nvSpPr>
          <p:cNvPr id="9" name="Oval 8"/>
          <p:cNvSpPr/>
          <p:nvPr/>
        </p:nvSpPr>
        <p:spPr>
          <a:xfrm>
            <a:off x="3886200" y="3810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3800" y="23622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1/14/09</a:t>
            </a:r>
          </a:p>
          <a:p>
            <a:r>
              <a:rPr lang="en-US" sz="1100" dirty="0" smtClean="0"/>
              <a:t>$29.73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676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3-year chart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EXPD 1-year chart 3-year chart 3-year chart 5-year chart  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EXPD</dc:title>
  <dc:creator>Cindy</dc:creator>
  <cp:lastModifiedBy>Cindy</cp:lastModifiedBy>
  <cp:revision>24</cp:revision>
  <dcterms:created xsi:type="dcterms:W3CDTF">2010-10-01T00:53:51Z</dcterms:created>
  <dcterms:modified xsi:type="dcterms:W3CDTF">2010-10-04T00:21:59Z</dcterms:modified>
</cp:coreProperties>
</file>