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5" r:id="rId3"/>
    <p:sldId id="293" r:id="rId4"/>
    <p:sldId id="294" r:id="rId5"/>
    <p:sldId id="296" r:id="rId6"/>
    <p:sldId id="297" r:id="rId7"/>
    <p:sldId id="288" r:id="rId8"/>
    <p:sldId id="298" r:id="rId9"/>
    <p:sldId id="299" r:id="rId10"/>
    <p:sldId id="300" r:id="rId11"/>
    <p:sldId id="301" r:id="rId12"/>
    <p:sldId id="285" r:id="rId13"/>
    <p:sldId id="302" r:id="rId14"/>
    <p:sldId id="286" r:id="rId15"/>
    <p:sldId id="287" r:id="rId16"/>
    <p:sldId id="284" r:id="rId17"/>
    <p:sldId id="272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87942" autoAdjust="0"/>
  </p:normalViewPr>
  <p:slideViewPr>
    <p:cSldViewPr snapToGrid="0">
      <p:cViewPr varScale="1">
        <p:scale>
          <a:sx n="72" d="100"/>
          <a:sy n="72" d="100"/>
        </p:scale>
        <p:origin x="2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3EF4-A6A0-4EA4-95B8-04A574652B0B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38E44-E2AA-4E9E-BEA8-36306E5EF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Charlene Hansen – made a good case for buying this holding.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38E44-E2AA-4E9E-BEA8-36306E5EF0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0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38E44-E2AA-4E9E-BEA8-36306E5EF0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FFB9-EF89-4902-8CBB-D829A04C9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3B69A-454E-4027-8377-B53B10AA5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9839F-6E1E-4CAA-974C-C0182567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5FF7B-4C2A-4F4B-8AA3-E61A1FF4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C1CC7-8ADE-4A60-AFC0-AD3CFFC2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635F-F962-43D7-8401-51348B22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DCAEB-246C-4209-ADC4-38C581EFD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F0A9B-2B38-4B33-8A8B-079C43C6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E7528-F6FE-4601-AB94-26D5103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1112-BEC9-4875-B2CE-C8ACDC49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2250F-F862-4D57-834F-7859AFD14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8027E-9386-4ED6-B94F-298F27613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E3CC0-818E-4852-A536-7DFAA1F4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3D2A6-71BC-4537-91D8-4D5E4C63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809E8-C741-4FC9-9FC7-D2982488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6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79B8-FA20-4167-B132-225D2678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2B5B-6867-472D-ABEF-156D36B30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B08DA-7E64-4E9F-83B8-284A8BB7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F93C4-3612-4A80-ABB6-FB6B3DE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D8C30-B28A-45FE-A0FB-01A1C0C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1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176F-5CF6-4457-A9AE-9281CE54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766E8-103E-45C4-B056-2AB3F016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AB28C-64C4-458B-8FCF-2C63AC79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68D8-37A1-4A5E-9500-8205EDCC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66F3B-BEEF-4123-A1F5-E298653D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30F7-3431-4E9D-9501-248EC30B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3232-7C3C-4636-A722-3DE263DF0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191B3-44F1-441C-B551-F44CE385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88913-7D12-4779-B935-440322B1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6CF31-7CE8-4C47-AB34-E7EFC2EC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8AFA8-D1A2-4627-8F2A-0D3E1FC5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E903-E08C-476F-B220-F81D90BA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A2D4D-E5C8-492A-9BCB-C3BDDC3DC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9E07A-7F8F-41DF-9CF3-7BF218D1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4AAED-42CC-4152-B7BE-4FE7910E2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50FCD2-D51D-40B6-84B4-621393C42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EE2C4-4301-406B-BC70-B5D61219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9931D-CA0C-48F2-A66B-F738BB2C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8637D-9E56-4EF7-81FF-54E22187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2577E-626B-4CB1-97AA-CB29DC9D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42CD1-E4CB-4B6F-89E0-239E7F07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DF39F-CC41-4AA4-876A-EBDE45B87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0118B-1E8A-4909-93D0-81E5C46F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FC4DE-4881-4FE8-9963-F4689D64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7C263-4C85-4040-99A4-D2D8A4D6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9C326-70F9-43C2-B72A-27819981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DA0D-6B9D-4D7D-96CA-0E6EC7A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CD5F-CE3E-4A31-90F5-3F7BE2BA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0CD10-84C0-408A-A81E-17968F44A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8C74-8100-410F-878F-12A6D01A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E26E8-7D3D-45D4-BAC0-F66D07F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386E2-7DB6-44DE-B2F0-547BA9FE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3B7E-36DF-43FB-ABD3-7A956620D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FE575-2425-41BC-A334-A197971ED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10B9-B765-4B5B-BF32-E2689FEDD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9CCE2-8993-44A7-A7E9-3C82A8E5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526B1-1CCC-495E-ABFB-63A493A2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26DA0-FE4F-4947-B0EF-48C9B4F7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C0027-3CE6-468C-A491-FD3A871A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5A8EE-AEC5-4650-A352-EE305004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FE90-6B77-4B26-A060-FB9F94BC5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4423-52B2-4204-B675-98BBB59FFED4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9BF2A-1C5E-44B4-BA4B-2C5701C50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5114-19D4-4593-923E-2A82CCEF3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29375-738E-4DF6-AB80-163D28450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DB9F-2617-4750-B99E-F5DDEF352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Stock study : PAYC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B6C88-155D-4F34-86D4-DF55557822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Paycom Software, Inc.</a:t>
            </a:r>
          </a:p>
        </p:txBody>
      </p:sp>
    </p:spTree>
    <p:extLst>
      <p:ext uri="{BB962C8B-B14F-4D97-AF65-F5344CB8AC3E}">
        <p14:creationId xmlns:p14="http://schemas.microsoft.com/office/powerpoint/2010/main" val="26871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35909-BA87-AE9B-7A48-5FDB0B36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233362"/>
            <a:ext cx="89439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757E9-6DCF-925E-B9AF-202098E6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5" y="489097"/>
            <a:ext cx="11240029" cy="561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C7DAD-CFA9-3CAE-CD3E-8A07E19D8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32"/>
            <a:ext cx="12192000" cy="65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9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7F2EB-2E38-943C-CC96-12A542BA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52"/>
            <a:ext cx="12192000" cy="65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6D7029-5570-4749-E973-FA8B1D1BA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98" y="31524"/>
            <a:ext cx="5873603" cy="67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60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BAFA1-9996-96F3-1967-B65B0CEF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633537"/>
            <a:ext cx="8096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A6BD2-9DDD-C3E7-7D03-AFF805C25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547687"/>
            <a:ext cx="82962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4DA1C4-8291-19CC-4FAF-2958623C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847725"/>
            <a:ext cx="80105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0DF682-6FB9-61ED-5903-5C8CFB44B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7" y="1109662"/>
            <a:ext cx="82391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9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6E12D-74F1-57D7-5026-E55A85E0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45" y="0"/>
            <a:ext cx="4518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BC757A-DAFB-46A4-B1F5-7683FC854878}"/>
              </a:ext>
            </a:extLst>
          </p:cNvPr>
          <p:cNvSpPr txBox="1"/>
          <p:nvPr/>
        </p:nvSpPr>
        <p:spPr>
          <a:xfrm>
            <a:off x="2381956" y="1667932"/>
            <a:ext cx="7721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u="none" strike="noStrike" baseline="0" dirty="0">
                <a:solidFill>
                  <a:srgbClr val="211D1E"/>
                </a:solidFill>
                <a:latin typeface="ZWTCA Q+ Geogrotesque"/>
              </a:rPr>
              <a:t>About</a:t>
            </a:r>
          </a:p>
          <a:p>
            <a:r>
              <a:rPr lang="en-US" sz="4400" b="1" dirty="0">
                <a:solidFill>
                  <a:srgbClr val="211D1E"/>
                </a:solidFill>
                <a:latin typeface="ZWTCA Q+ Geogrotesque"/>
              </a:rPr>
              <a:t>Research</a:t>
            </a:r>
          </a:p>
          <a:p>
            <a:r>
              <a:rPr lang="en-US" sz="4400" b="1" dirty="0">
                <a:solidFill>
                  <a:srgbClr val="211D1E"/>
                </a:solidFill>
                <a:latin typeface="ZWTCA Q+ Geogrotesque"/>
              </a:rPr>
              <a:t>SSG</a:t>
            </a:r>
          </a:p>
          <a:p>
            <a:r>
              <a:rPr lang="en-US" sz="4400" b="1" dirty="0">
                <a:solidFill>
                  <a:srgbClr val="211D1E"/>
                </a:solidFill>
                <a:latin typeface="ZWTCA Q+ Geogrotesque"/>
              </a:rPr>
              <a:t>Summary</a:t>
            </a:r>
          </a:p>
          <a:p>
            <a:r>
              <a:rPr lang="en-US" sz="4400" b="1" dirty="0">
                <a:solidFill>
                  <a:srgbClr val="211D1E"/>
                </a:solidFill>
                <a:latin typeface="ZWTCA Q+ Geogrotesque"/>
              </a:rPr>
              <a:t>Recommendation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2279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E73E7-F960-2140-E8EF-83968AEC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542925"/>
            <a:ext cx="119443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5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903BF-BDC2-0B61-4E89-EDC577BFA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73" y="0"/>
            <a:ext cx="106608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61E34-AA96-4A54-81C7-9885B73A9EBC}"/>
              </a:ext>
            </a:extLst>
          </p:cNvPr>
          <p:cNvSpPr txBox="1"/>
          <p:nvPr/>
        </p:nvSpPr>
        <p:spPr>
          <a:xfrm>
            <a:off x="9302043" y="6355644"/>
            <a:ext cx="226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Altman Z score: 5.2</a:t>
            </a:r>
          </a:p>
        </p:txBody>
      </p:sp>
    </p:spTree>
    <p:extLst>
      <p:ext uri="{BB962C8B-B14F-4D97-AF65-F5344CB8AC3E}">
        <p14:creationId xmlns:p14="http://schemas.microsoft.com/office/powerpoint/2010/main" val="371809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9D795-0515-5364-FCC4-62FC75D9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52" y="0"/>
            <a:ext cx="9589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7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573FB-7186-6EA7-B621-42492B1CA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64"/>
            <a:ext cx="12192000" cy="54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3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1CBAE2-D8B2-9846-D2D9-887671160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94"/>
            <a:ext cx="12192000" cy="62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BCF6CF-09AF-731D-DE30-010015134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45" y="0"/>
            <a:ext cx="10065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759DB-1AE2-143D-5431-D1B5D758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8" y="0"/>
            <a:ext cx="10237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7BD00-900F-315B-4F37-E2BCDD2A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" y="903768"/>
            <a:ext cx="12139399" cy="46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4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de9faa6-9fe1-49b3-9a08-227a296b54a6}" enabled="1" method="Privileged" siteId="{d5fe813e-0caa-432a-b2ac-d555aa91bd1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33</Words>
  <Application>Microsoft Office PowerPoint</Application>
  <PresentationFormat>Widescreen</PresentationFormat>
  <Paragraphs>11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ZWTCA Q+ Geogrotesque</vt:lpstr>
      <vt:lpstr>Office Theme</vt:lpstr>
      <vt:lpstr>Stock study : PAYC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Madabhushi, Sriram [USA]</dc:creator>
  <cp:lastModifiedBy>Madabhushi, Sriram [USA]</cp:lastModifiedBy>
  <cp:revision>16</cp:revision>
  <cp:lastPrinted>2021-11-13T03:51:57Z</cp:lastPrinted>
  <dcterms:created xsi:type="dcterms:W3CDTF">2021-11-13T00:25:42Z</dcterms:created>
  <dcterms:modified xsi:type="dcterms:W3CDTF">2024-01-13T15:10:22Z</dcterms:modified>
</cp:coreProperties>
</file>